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Georgia" panose="02040502050405020303" pitchFamily="18" charset="0"/>
      <p:regular r:id="rId4"/>
      <p:bold r:id="rId5"/>
      <p:italic r:id="rId6"/>
      <p:boldItalic r:id="rId7"/>
    </p:embeddedFont>
    <p:embeddedFont>
      <p:font typeface="Montserrat Light" panose="00000400000000000000" pitchFamily="2" charset="0"/>
      <p:regular r:id="rId8"/>
      <p:bold r:id="rId9"/>
      <p:italic r:id="rId10"/>
      <p:boldItalic r:id="rId11"/>
    </p:embeddedFont>
    <p:embeddedFont>
      <p:font typeface="Montserrat Medium" panose="000006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75731E-D68D-3D92-0646-FAEEFEBAD854}" v="50" dt="2024-04-25T21:51:23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368"/>
        <p:guide pos="238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microsoft.com/office/2015/10/relationships/revisionInfo" Target="revisionInfo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 Papic" userId="S::kpapic_unit@externos.duoc.cl::57c0be63-8a8c-4e1f-a667-e07f277a8ac1" providerId="AD" clId="Web-{C075731E-D68D-3D92-0646-FAEEFEBAD854}"/>
    <pc:docChg chg="modSld">
      <pc:chgData name="Kata Papic" userId="S::kpapic_unit@externos.duoc.cl::57c0be63-8a8c-4e1f-a667-e07f277a8ac1" providerId="AD" clId="Web-{C075731E-D68D-3D92-0646-FAEEFEBAD854}" dt="2024-04-25T21:51:23.316" v="49"/>
      <pc:docMkLst>
        <pc:docMk/>
      </pc:docMkLst>
      <pc:sldChg chg="addSp delSp">
        <pc:chgData name="Kata Papic" userId="S::kpapic_unit@externos.duoc.cl::57c0be63-8a8c-4e1f-a667-e07f277a8ac1" providerId="AD" clId="Web-{C075731E-D68D-3D92-0646-FAEEFEBAD854}" dt="2024-04-25T21:51:23.316" v="49"/>
        <pc:sldMkLst>
          <pc:docMk/>
          <pc:sldMk cId="0" sldId="256"/>
        </pc:sldMkLst>
        <pc:inkChg chg="add del">
          <ac:chgData name="Kata Papic" userId="S::kpapic_unit@externos.duoc.cl::57c0be63-8a8c-4e1f-a667-e07f277a8ac1" providerId="AD" clId="Web-{C075731E-D68D-3D92-0646-FAEEFEBAD854}" dt="2024-04-25T21:51:14.159" v="47"/>
          <ac:inkMkLst>
            <pc:docMk/>
            <pc:sldMk cId="0" sldId="256"/>
            <ac:inkMk id="2" creationId="{1A783915-2072-035C-DAF6-0F0CB9B2EA05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11.581" v="46"/>
          <ac:inkMkLst>
            <pc:docMk/>
            <pc:sldMk cId="0" sldId="256"/>
            <ac:inkMk id="3" creationId="{08672607-7C9D-07A9-67D3-69EDA03260E2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08.346" v="45"/>
          <ac:inkMkLst>
            <pc:docMk/>
            <pc:sldMk cId="0" sldId="256"/>
            <ac:inkMk id="4" creationId="{B9CC99A4-4DDF-9217-DFBA-C09CCC9F1E08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02.815" v="44"/>
          <ac:inkMkLst>
            <pc:docMk/>
            <pc:sldMk cId="0" sldId="256"/>
            <ac:inkMk id="5" creationId="{5AAA9C08-0382-6232-4E18-012CAD0FF61E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02.815" v="43"/>
          <ac:inkMkLst>
            <pc:docMk/>
            <pc:sldMk cId="0" sldId="256"/>
            <ac:inkMk id="6" creationId="{0E8B4ACB-25F8-FFB3-C881-C683DE4695CA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00.362" v="42"/>
          <ac:inkMkLst>
            <pc:docMk/>
            <pc:sldMk cId="0" sldId="256"/>
            <ac:inkMk id="7" creationId="{D3183236-24E6-6EED-399C-1174938A7115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00.362" v="41"/>
          <ac:inkMkLst>
            <pc:docMk/>
            <pc:sldMk cId="0" sldId="256"/>
            <ac:inkMk id="8" creationId="{BF77A46B-2221-7489-3D3C-3DFFF9A84B60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00.362" v="40"/>
          <ac:inkMkLst>
            <pc:docMk/>
            <pc:sldMk cId="0" sldId="256"/>
            <ac:inkMk id="9" creationId="{DD279299-C57F-750F-D618-E6AE5B62910E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00.362" v="39"/>
          <ac:inkMkLst>
            <pc:docMk/>
            <pc:sldMk cId="0" sldId="256"/>
            <ac:inkMk id="10" creationId="{F8D4EC35-5212-923B-B7A2-30D03216EB21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00.362" v="38"/>
          <ac:inkMkLst>
            <pc:docMk/>
            <pc:sldMk cId="0" sldId="256"/>
            <ac:inkMk id="11" creationId="{BD646C78-7919-DE60-3B8C-661CD64ECC3E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31.908" v="33"/>
          <ac:inkMkLst>
            <pc:docMk/>
            <pc:sldMk cId="0" sldId="256"/>
            <ac:inkMk id="12" creationId="{A5F19D4C-EC54-5478-7129-2D03D499A994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31.908" v="32"/>
          <ac:inkMkLst>
            <pc:docMk/>
            <pc:sldMk cId="0" sldId="256"/>
            <ac:inkMk id="13" creationId="{A147CECE-6240-DF35-1CFC-D5E68635E5BD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9.470" v="31"/>
          <ac:inkMkLst>
            <pc:docMk/>
            <pc:sldMk cId="0" sldId="256"/>
            <ac:inkMk id="14" creationId="{3CB66D70-6CD8-D653-1ABF-187A2EFF574D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9.470" v="30"/>
          <ac:inkMkLst>
            <pc:docMk/>
            <pc:sldMk cId="0" sldId="256"/>
            <ac:inkMk id="15" creationId="{1F2E6ABD-A070-A325-9471-61467A2BDD10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9.470" v="29"/>
          <ac:inkMkLst>
            <pc:docMk/>
            <pc:sldMk cId="0" sldId="256"/>
            <ac:inkMk id="16" creationId="{734C82A1-A456-9698-92B8-58FBA4BC958A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8.892" v="28"/>
          <ac:inkMkLst>
            <pc:docMk/>
            <pc:sldMk cId="0" sldId="256"/>
            <ac:inkMk id="17" creationId="{862DD82D-8C61-F39A-5370-CEC8622E7C8A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8.892" v="27"/>
          <ac:inkMkLst>
            <pc:docMk/>
            <pc:sldMk cId="0" sldId="256"/>
            <ac:inkMk id="18" creationId="{F893F419-385B-77BB-FB82-3E57088AB4FF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8.892" v="26"/>
          <ac:inkMkLst>
            <pc:docMk/>
            <pc:sldMk cId="0" sldId="256"/>
            <ac:inkMk id="19" creationId="{95BA871E-F0C0-51E4-1FE0-F9FEDEC694E6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6.423" v="25"/>
          <ac:inkMkLst>
            <pc:docMk/>
            <pc:sldMk cId="0" sldId="256"/>
            <ac:inkMk id="20" creationId="{47DDE241-DEAD-D0D4-9634-90487DD3B262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6.423" v="24"/>
          <ac:inkMkLst>
            <pc:docMk/>
            <pc:sldMk cId="0" sldId="256"/>
            <ac:inkMk id="21" creationId="{86377293-E47E-473C-BF45-DF47EBDBD609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6.423" v="23"/>
          <ac:inkMkLst>
            <pc:docMk/>
            <pc:sldMk cId="0" sldId="256"/>
            <ac:inkMk id="22" creationId="{F95BF9F6-4A48-2279-B674-985D26DC503B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26.423" v="22"/>
          <ac:inkMkLst>
            <pc:docMk/>
            <pc:sldMk cId="0" sldId="256"/>
            <ac:inkMk id="23" creationId="{6308762F-4B01-ACBE-832A-C49CEA086451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57.299" v="37"/>
          <ac:inkMkLst>
            <pc:docMk/>
            <pc:sldMk cId="0" sldId="256"/>
            <ac:inkMk id="24" creationId="{0D1900C4-3442-F125-9328-8987A2F673B3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0:54.830" v="36"/>
          <ac:inkMkLst>
            <pc:docMk/>
            <pc:sldMk cId="0" sldId="256"/>
            <ac:inkMk id="25" creationId="{6C76E830-61A9-68B0-3C98-43446D64066C}"/>
          </ac:inkMkLst>
        </pc:inkChg>
        <pc:inkChg chg="add del">
          <ac:chgData name="Kata Papic" userId="S::kpapic_unit@externos.duoc.cl::57c0be63-8a8c-4e1f-a667-e07f277a8ac1" providerId="AD" clId="Web-{C075731E-D68D-3D92-0646-FAEEFEBAD854}" dt="2024-04-25T21:51:23.316" v="49"/>
          <ac:inkMkLst>
            <pc:docMk/>
            <pc:sldMk cId="0" sldId="256"/>
            <ac:inkMk id="26" creationId="{FC442511-840A-DA47-4FB7-BF22C8D11337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E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780000" y="7573898"/>
            <a:ext cx="3780000" cy="3126600"/>
          </a:xfrm>
          <a:prstGeom prst="rect">
            <a:avLst/>
          </a:prstGeom>
          <a:solidFill>
            <a:srgbClr val="68C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780000" y="3060602"/>
            <a:ext cx="3780000" cy="4513200"/>
          </a:xfrm>
          <a:prstGeom prst="rect">
            <a:avLst/>
          </a:prstGeom>
          <a:solidFill>
            <a:srgbClr val="E84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5339675" y="78300"/>
            <a:ext cx="2298625" cy="21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48800" y="1098600"/>
            <a:ext cx="63801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1">
                <a:solidFill>
                  <a:srgbClr val="172039"/>
                </a:solidFill>
                <a:latin typeface="Georgia"/>
                <a:ea typeface="Georgia"/>
                <a:cs typeface="Georgia"/>
                <a:sym typeface="Georgia"/>
              </a:rPr>
              <a:t>INICIATIVA DE VCM DUOC UC</a:t>
            </a:r>
            <a:endParaRPr sz="5500" b="1">
              <a:solidFill>
                <a:srgbClr val="17203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8800" y="664025"/>
            <a:ext cx="5245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u="sng">
                <a:solidFill>
                  <a:srgbClr val="1720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[Inserta nombre de la iniciativa]</a:t>
            </a:r>
            <a:endParaRPr sz="2500" u="sng">
              <a:solidFill>
                <a:srgbClr val="17203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143375" y="3374575"/>
            <a:ext cx="2638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5F8E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¿QUÉ SE LOGRÓ?</a:t>
            </a:r>
            <a:endParaRPr sz="2200">
              <a:solidFill>
                <a:srgbClr val="F5F8E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143375" y="4278325"/>
            <a:ext cx="3044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5F8E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[inserte principales resultados]</a:t>
            </a:r>
            <a:endParaRPr sz="2200">
              <a:solidFill>
                <a:srgbClr val="F5F8E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l="34208" r="12746" b="28545"/>
          <a:stretch/>
        </p:blipFill>
        <p:spPr>
          <a:xfrm>
            <a:off x="0" y="3060525"/>
            <a:ext cx="3779999" cy="764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3891" y="9804025"/>
            <a:ext cx="1693508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4143375" y="7806088"/>
            <a:ext cx="263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5F8E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REVISA LOS RESULTADOS ACÁ</a:t>
            </a:r>
            <a:endParaRPr sz="2200">
              <a:solidFill>
                <a:srgbClr val="F5F8E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143375" y="8878813"/>
            <a:ext cx="3044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5F8E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[inserte web o RRSS]</a:t>
            </a:r>
            <a:endParaRPr sz="2200">
              <a:solidFill>
                <a:srgbClr val="F5F8E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Personalizado</PresentationFormat>
  <Slides>1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27</cp:revision>
  <dcterms:modified xsi:type="dcterms:W3CDTF">2024-04-25T21:51:30Z</dcterms:modified>
</cp:coreProperties>
</file>