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287000" cx="10287000"/>
  <p:notesSz cx="6858000" cy="9144000"/>
  <p:embeddedFontLst>
    <p:embeddedFont>
      <p:font typeface="Montserrat Medium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Medium-boldItalic.fntdata"/><Relationship Id="rId10" Type="http://schemas.openxmlformats.org/officeDocument/2006/relationships/font" Target="fonts/MontserratMedium-italic.fntdata"/><Relationship Id="rId9" Type="http://schemas.openxmlformats.org/officeDocument/2006/relationships/font" Target="fonts/Montserrat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783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783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e6d9f478c_0_12:notes"/>
          <p:cNvSpPr/>
          <p:nvPr>
            <p:ph idx="2" type="sldImg"/>
          </p:nvPr>
        </p:nvSpPr>
        <p:spPr>
          <a:xfrm>
            <a:off x="1714783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e6d9f478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489150"/>
            <a:ext cx="9585900" cy="41061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5668250"/>
            <a:ext cx="9585900" cy="15846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212250"/>
            <a:ext cx="9585900" cy="39264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6304450"/>
            <a:ext cx="9585900" cy="2600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400050" lvl="0" marL="4572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1pPr>
            <a:lvl2pPr indent="-355600" lvl="1" marL="9144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4301700"/>
            <a:ext cx="9585900" cy="1683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890050"/>
            <a:ext cx="9585900" cy="1145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304950"/>
            <a:ext cx="9585900" cy="68334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890050"/>
            <a:ext cx="9585900" cy="1145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304950"/>
            <a:ext cx="4499700" cy="68334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304950"/>
            <a:ext cx="4499700" cy="68334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890050"/>
            <a:ext cx="9585900" cy="1145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111200"/>
            <a:ext cx="3159000" cy="15111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2779200"/>
            <a:ext cx="3159000" cy="63591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900300"/>
            <a:ext cx="7163400" cy="8181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1pPr>
            <a:lvl2pPr lvl="1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2pPr>
            <a:lvl3pPr lvl="2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3pPr>
            <a:lvl4pPr lvl="3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4pPr>
            <a:lvl5pPr lvl="4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5pPr>
            <a:lvl6pPr lvl="5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6pPr>
            <a:lvl7pPr lvl="6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7pPr>
            <a:lvl8pPr lvl="7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8pPr>
            <a:lvl9pPr lvl="8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250"/>
            <a:ext cx="51438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8075" lIns="128075" spcFirstLastPara="1" rIns="128075" wrap="square" tIns="128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2466350"/>
            <a:ext cx="4550700" cy="29646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5606150"/>
            <a:ext cx="4550700" cy="24699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448150"/>
            <a:ext cx="4316100" cy="73902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8461150"/>
            <a:ext cx="6748500" cy="12105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890050"/>
            <a:ext cx="9585900" cy="11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304950"/>
            <a:ext cx="9585900" cy="68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4000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1pPr>
            <a:lvl2pPr indent="-3556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indent="-3556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indent="-3556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indent="-3556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indent="-3556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indent="-3556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indent="-3556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indent="-3556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9326434"/>
            <a:ext cx="617100" cy="78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8E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143500" y="1234193"/>
            <a:ext cx="5143500" cy="6141300"/>
          </a:xfrm>
          <a:prstGeom prst="rect">
            <a:avLst/>
          </a:prstGeom>
          <a:solidFill>
            <a:srgbClr val="E84B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45081" l="46955" r="0" t="-7305"/>
          <a:stretch/>
        </p:blipFill>
        <p:spPr>
          <a:xfrm>
            <a:off x="0" y="1234088"/>
            <a:ext cx="5143501" cy="90529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2676" l="15165" r="31789" t="55111"/>
          <a:stretch/>
        </p:blipFill>
        <p:spPr>
          <a:xfrm>
            <a:off x="5143500" y="1234087"/>
            <a:ext cx="5143501" cy="6141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54656" l="3479" r="43475" t="25331"/>
          <a:stretch/>
        </p:blipFill>
        <p:spPr>
          <a:xfrm>
            <a:off x="5143500" y="7375487"/>
            <a:ext cx="5143501" cy="291152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0" y="0"/>
            <a:ext cx="10287000" cy="3154200"/>
          </a:xfrm>
          <a:prstGeom prst="rect">
            <a:avLst/>
          </a:prstGeom>
          <a:solidFill>
            <a:srgbClr val="E84B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61076" y="791675"/>
            <a:ext cx="86481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7400">
                <a:solidFill>
                  <a:srgbClr val="F5F8EA"/>
                </a:solidFill>
                <a:latin typeface="Georgia"/>
                <a:ea typeface="Georgia"/>
                <a:cs typeface="Georgia"/>
                <a:sym typeface="Georgia"/>
              </a:rPr>
              <a:t>INICIATIVA DE VCM DUOC UC</a:t>
            </a:r>
            <a:endParaRPr b="1" sz="7400">
              <a:solidFill>
                <a:srgbClr val="F5F8EA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61071" y="295548"/>
            <a:ext cx="7137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>
                <a:solidFill>
                  <a:srgbClr val="F5F8EA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[Inserta nombre de la iniciativa]</a:t>
            </a:r>
            <a:endParaRPr sz="2900">
              <a:solidFill>
                <a:srgbClr val="F5F8EA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079" y="9260929"/>
            <a:ext cx="2304381" cy="711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 rot="-5400000">
            <a:off x="7516712" y="97688"/>
            <a:ext cx="2867975" cy="267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8EA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5143500" y="1234193"/>
            <a:ext cx="5143500" cy="6141300"/>
          </a:xfrm>
          <a:prstGeom prst="rect">
            <a:avLst/>
          </a:prstGeom>
          <a:solidFill>
            <a:srgbClr val="E84B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 rotWithShape="1">
          <a:blip r:embed="rId3">
            <a:alphaModFix/>
          </a:blip>
          <a:srcRect b="45081" l="46955" r="0" t="-7305"/>
          <a:stretch/>
        </p:blipFill>
        <p:spPr>
          <a:xfrm>
            <a:off x="0" y="1234088"/>
            <a:ext cx="5143501" cy="90529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2676" l="15165" r="31789" t="55111"/>
          <a:stretch/>
        </p:blipFill>
        <p:spPr>
          <a:xfrm>
            <a:off x="5143500" y="1234087"/>
            <a:ext cx="5143501" cy="6141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 rotWithShape="1">
          <a:blip r:embed="rId3">
            <a:alphaModFix/>
          </a:blip>
          <a:srcRect b="54656" l="3479" r="43475" t="25331"/>
          <a:stretch/>
        </p:blipFill>
        <p:spPr>
          <a:xfrm>
            <a:off x="5143500" y="7375487"/>
            <a:ext cx="5143501" cy="291152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/>
          <p:nvPr/>
        </p:nvSpPr>
        <p:spPr>
          <a:xfrm>
            <a:off x="0" y="0"/>
            <a:ext cx="10287000" cy="3154200"/>
          </a:xfrm>
          <a:prstGeom prst="rect">
            <a:avLst/>
          </a:prstGeom>
          <a:solidFill>
            <a:srgbClr val="F5F8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 rot="10800000">
            <a:off x="-4274050" y="-1"/>
            <a:ext cx="2166326" cy="20187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261075" y="791675"/>
            <a:ext cx="80016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7400">
                <a:solidFill>
                  <a:srgbClr val="172039"/>
                </a:solidFill>
                <a:latin typeface="Georgia"/>
                <a:ea typeface="Georgia"/>
                <a:cs typeface="Georgia"/>
                <a:sym typeface="Georgia"/>
              </a:rPr>
              <a:t>INICIATIVA DE VCM DUOC UC</a:t>
            </a:r>
            <a:endParaRPr b="1" sz="7400">
              <a:solidFill>
                <a:srgbClr val="17203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261071" y="295548"/>
            <a:ext cx="7137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>
                <a:solidFill>
                  <a:srgbClr val="17203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[Inserta nombre de la iniciativa]</a:t>
            </a:r>
            <a:endParaRPr sz="2900">
              <a:solidFill>
                <a:srgbClr val="17203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1079" y="9260929"/>
            <a:ext cx="2304381" cy="711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 rot="-5400000">
            <a:off x="7516712" y="97688"/>
            <a:ext cx="2867975" cy="267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