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5143500" type="screen16x9"/>
  <p:notesSz cx="6858000" cy="9144000"/>
  <p:embeddedFontLst>
    <p:embeddedFont>
      <p:font typeface="Comfortaa" panose="020B0604020202020204" charset="0"/>
      <p:regular r:id="rId13"/>
      <p:bold r:id="rId14"/>
    </p:embeddedFont>
    <p:embeddedFont>
      <p:font typeface="Libre Baskerville" panose="02000000000000000000" pitchFamily="2" charset="0"/>
      <p:regular r:id="rId15"/>
      <p:bold r:id="rId16"/>
      <p: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Light" panose="00000400000000000000" pitchFamily="2" charset="0"/>
      <p:regular r:id="rId22"/>
      <p:bold r:id="rId23"/>
      <p:italic r:id="rId24"/>
      <p:boldItalic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Light" panose="00000400000000000000" pitchFamily="2" charset="0"/>
      <p:regular r:id="rId30"/>
      <p:bold r:id="rId31"/>
      <p:italic r:id="rId32"/>
      <p:boldItalic r:id="rId33"/>
    </p:embeddedFont>
    <p:embeddedFont>
      <p:font typeface="Poppins SemiBold" panose="000007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646">
          <p15:clr>
            <a:srgbClr val="747775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36"/>
      </p:cViewPr>
      <p:guideLst>
        <p:guide pos="564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viewProps" Target="view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Fedelli C." userId="379c4848-41f5-4f3c-ae30-17f638e6f579" providerId="ADAL" clId="{48D5B03A-8E57-487A-9551-1CC01773D454}"/>
    <pc:docChg chg="undo custSel delSld modSld modMainMaster">
      <pc:chgData name="Barbara Fedelli C." userId="379c4848-41f5-4f3c-ae30-17f638e6f579" providerId="ADAL" clId="{48D5B03A-8E57-487A-9551-1CC01773D454}" dt="2024-05-10T15:32:31.108" v="95" actId="478"/>
      <pc:docMkLst>
        <pc:docMk/>
      </pc:docMkLst>
      <pc:sldChg chg="addSp delSp modSp mod">
        <pc:chgData name="Barbara Fedelli C." userId="379c4848-41f5-4f3c-ae30-17f638e6f579" providerId="ADAL" clId="{48D5B03A-8E57-487A-9551-1CC01773D454}" dt="2024-05-07T22:21:28.143" v="90" actId="478"/>
        <pc:sldMkLst>
          <pc:docMk/>
          <pc:sldMk cId="0" sldId="256"/>
        </pc:sldMkLst>
        <pc:spChg chg="mod">
          <ac:chgData name="Barbara Fedelli C." userId="379c4848-41f5-4f3c-ae30-17f638e6f579" providerId="ADAL" clId="{48D5B03A-8E57-487A-9551-1CC01773D454}" dt="2024-05-07T21:59:22.735" v="16" actId="14100"/>
          <ac:spMkLst>
            <pc:docMk/>
            <pc:sldMk cId="0" sldId="256"/>
            <ac:spMk id="281" creationId="{00000000-0000-0000-0000-000000000000}"/>
          </ac:spMkLst>
        </pc:spChg>
        <pc:picChg chg="add del">
          <ac:chgData name="Barbara Fedelli C." userId="379c4848-41f5-4f3c-ae30-17f638e6f579" providerId="ADAL" clId="{48D5B03A-8E57-487A-9551-1CC01773D454}" dt="2024-05-07T22:21:28.143" v="90" actId="478"/>
          <ac:picMkLst>
            <pc:docMk/>
            <pc:sldMk cId="0" sldId="256"/>
            <ac:picMk id="3" creationId="{CDFDEEF0-197B-14D3-161F-C1F3725BBF2E}"/>
          </ac:picMkLst>
        </pc:picChg>
      </pc:sldChg>
      <pc:sldChg chg="modSp mod">
        <pc:chgData name="Barbara Fedelli C." userId="379c4848-41f5-4f3c-ae30-17f638e6f579" providerId="ADAL" clId="{48D5B03A-8E57-487A-9551-1CC01773D454}" dt="2024-05-07T22:02:25.840" v="62" actId="20577"/>
        <pc:sldMkLst>
          <pc:docMk/>
          <pc:sldMk cId="0" sldId="257"/>
        </pc:sldMkLst>
        <pc:spChg chg="mod">
          <ac:chgData name="Barbara Fedelli C." userId="379c4848-41f5-4f3c-ae30-17f638e6f579" providerId="ADAL" clId="{48D5B03A-8E57-487A-9551-1CC01773D454}" dt="2024-05-07T22:02:25.840" v="62" actId="20577"/>
          <ac:spMkLst>
            <pc:docMk/>
            <pc:sldMk cId="0" sldId="257"/>
            <ac:spMk id="290" creationId="{00000000-0000-0000-0000-000000000000}"/>
          </ac:spMkLst>
        </pc:spChg>
      </pc:sldChg>
      <pc:sldChg chg="delSp mod">
        <pc:chgData name="Barbara Fedelli C." userId="379c4848-41f5-4f3c-ae30-17f638e6f579" providerId="ADAL" clId="{48D5B03A-8E57-487A-9551-1CC01773D454}" dt="2024-05-10T15:32:06.521" v="93" actId="478"/>
        <pc:sldMkLst>
          <pc:docMk/>
          <pc:sldMk cId="0" sldId="259"/>
        </pc:sldMkLst>
        <pc:picChg chg="del">
          <ac:chgData name="Barbara Fedelli C." userId="379c4848-41f5-4f3c-ae30-17f638e6f579" providerId="ADAL" clId="{48D5B03A-8E57-487A-9551-1CC01773D454}" dt="2024-05-10T15:32:06.521" v="93" actId="478"/>
          <ac:picMkLst>
            <pc:docMk/>
            <pc:sldMk cId="0" sldId="259"/>
            <ac:picMk id="309" creationId="{00000000-0000-0000-0000-000000000000}"/>
          </ac:picMkLst>
        </pc:picChg>
      </pc:sldChg>
      <pc:sldChg chg="modSp mod">
        <pc:chgData name="Barbara Fedelli C." userId="379c4848-41f5-4f3c-ae30-17f638e6f579" providerId="ADAL" clId="{48D5B03A-8E57-487A-9551-1CC01773D454}" dt="2024-05-07T22:01:44.876" v="52"/>
        <pc:sldMkLst>
          <pc:docMk/>
          <pc:sldMk cId="0" sldId="260"/>
        </pc:sldMkLst>
        <pc:spChg chg="mod">
          <ac:chgData name="Barbara Fedelli C." userId="379c4848-41f5-4f3c-ae30-17f638e6f579" providerId="ADAL" clId="{48D5B03A-8E57-487A-9551-1CC01773D454}" dt="2024-05-07T22:01:44.876" v="52"/>
          <ac:spMkLst>
            <pc:docMk/>
            <pc:sldMk cId="0" sldId="260"/>
            <ac:spMk id="316" creationId="{00000000-0000-0000-0000-000000000000}"/>
          </ac:spMkLst>
        </pc:spChg>
      </pc:sldChg>
      <pc:sldChg chg="delSp modSp mod">
        <pc:chgData name="Barbara Fedelli C." userId="379c4848-41f5-4f3c-ae30-17f638e6f579" providerId="ADAL" clId="{48D5B03A-8E57-487A-9551-1CC01773D454}" dt="2024-05-10T15:32:29.025" v="94" actId="478"/>
        <pc:sldMkLst>
          <pc:docMk/>
          <pc:sldMk cId="0" sldId="261"/>
        </pc:sldMkLst>
        <pc:spChg chg="mod">
          <ac:chgData name="Barbara Fedelli C." userId="379c4848-41f5-4f3c-ae30-17f638e6f579" providerId="ADAL" clId="{48D5B03A-8E57-487A-9551-1CC01773D454}" dt="2024-05-07T22:01:51.496" v="55"/>
          <ac:spMkLst>
            <pc:docMk/>
            <pc:sldMk cId="0" sldId="261"/>
            <ac:spMk id="325" creationId="{00000000-0000-0000-0000-000000000000}"/>
          </ac:spMkLst>
        </pc:spChg>
        <pc:picChg chg="del">
          <ac:chgData name="Barbara Fedelli C." userId="379c4848-41f5-4f3c-ae30-17f638e6f579" providerId="ADAL" clId="{48D5B03A-8E57-487A-9551-1CC01773D454}" dt="2024-05-10T15:32:29.025" v="94" actId="478"/>
          <ac:picMkLst>
            <pc:docMk/>
            <pc:sldMk cId="0" sldId="261"/>
            <ac:picMk id="324" creationId="{00000000-0000-0000-0000-000000000000}"/>
          </ac:picMkLst>
        </pc:picChg>
      </pc:sldChg>
      <pc:sldChg chg="modSp mod">
        <pc:chgData name="Barbara Fedelli C." userId="379c4848-41f5-4f3c-ae30-17f638e6f579" providerId="ADAL" clId="{48D5B03A-8E57-487A-9551-1CC01773D454}" dt="2024-05-07T22:01:57.710" v="58"/>
        <pc:sldMkLst>
          <pc:docMk/>
          <pc:sldMk cId="0" sldId="262"/>
        </pc:sldMkLst>
        <pc:spChg chg="mod">
          <ac:chgData name="Barbara Fedelli C." userId="379c4848-41f5-4f3c-ae30-17f638e6f579" providerId="ADAL" clId="{48D5B03A-8E57-487A-9551-1CC01773D454}" dt="2024-05-07T22:01:57.710" v="58"/>
          <ac:spMkLst>
            <pc:docMk/>
            <pc:sldMk cId="0" sldId="262"/>
            <ac:spMk id="332" creationId="{00000000-0000-0000-0000-000000000000}"/>
          </ac:spMkLst>
        </pc:spChg>
      </pc:sldChg>
      <pc:sldChg chg="delSp modSp mod">
        <pc:chgData name="Barbara Fedelli C." userId="379c4848-41f5-4f3c-ae30-17f638e6f579" providerId="ADAL" clId="{48D5B03A-8E57-487A-9551-1CC01773D454}" dt="2024-05-10T15:32:31.108" v="95" actId="478"/>
        <pc:sldMkLst>
          <pc:docMk/>
          <pc:sldMk cId="0" sldId="263"/>
        </pc:sldMkLst>
        <pc:spChg chg="mod">
          <ac:chgData name="Barbara Fedelli C." userId="379c4848-41f5-4f3c-ae30-17f638e6f579" providerId="ADAL" clId="{48D5B03A-8E57-487A-9551-1CC01773D454}" dt="2024-05-07T22:02:03.703" v="59"/>
          <ac:spMkLst>
            <pc:docMk/>
            <pc:sldMk cId="0" sldId="263"/>
            <ac:spMk id="341" creationId="{00000000-0000-0000-0000-000000000000}"/>
          </ac:spMkLst>
        </pc:spChg>
        <pc:spChg chg="mod">
          <ac:chgData name="Barbara Fedelli C." userId="379c4848-41f5-4f3c-ae30-17f638e6f579" providerId="ADAL" clId="{48D5B03A-8E57-487A-9551-1CC01773D454}" dt="2024-05-07T22:06:09.544" v="88" actId="20577"/>
          <ac:spMkLst>
            <pc:docMk/>
            <pc:sldMk cId="0" sldId="263"/>
            <ac:spMk id="342" creationId="{00000000-0000-0000-0000-000000000000}"/>
          </ac:spMkLst>
        </pc:spChg>
        <pc:picChg chg="del">
          <ac:chgData name="Barbara Fedelli C." userId="379c4848-41f5-4f3c-ae30-17f638e6f579" providerId="ADAL" clId="{48D5B03A-8E57-487A-9551-1CC01773D454}" dt="2024-05-10T15:32:31.108" v="95" actId="478"/>
          <ac:picMkLst>
            <pc:docMk/>
            <pc:sldMk cId="0" sldId="263"/>
            <ac:picMk id="340" creationId="{00000000-0000-0000-0000-000000000000}"/>
          </ac:picMkLst>
        </pc:picChg>
      </pc:sldChg>
      <pc:sldChg chg="modSp mod">
        <pc:chgData name="Barbara Fedelli C." userId="379c4848-41f5-4f3c-ae30-17f638e6f579" providerId="ADAL" clId="{48D5B03A-8E57-487A-9551-1CC01773D454}" dt="2024-05-07T22:02:58.496" v="74" actId="20577"/>
        <pc:sldMkLst>
          <pc:docMk/>
          <pc:sldMk cId="0" sldId="264"/>
        </pc:sldMkLst>
        <pc:spChg chg="mod">
          <ac:chgData name="Barbara Fedelli C." userId="379c4848-41f5-4f3c-ae30-17f638e6f579" providerId="ADAL" clId="{48D5B03A-8E57-487A-9551-1CC01773D454}" dt="2024-05-07T22:02:58.496" v="74" actId="20577"/>
          <ac:spMkLst>
            <pc:docMk/>
            <pc:sldMk cId="0" sldId="264"/>
            <ac:spMk id="349" creationId="{00000000-0000-0000-0000-000000000000}"/>
          </ac:spMkLst>
        </pc:spChg>
      </pc:sldChg>
      <pc:sldChg chg="del">
        <pc:chgData name="Barbara Fedelli C." userId="379c4848-41f5-4f3c-ae30-17f638e6f579" providerId="ADAL" clId="{48D5B03A-8E57-487A-9551-1CC01773D454}" dt="2024-05-07T22:03:01.188" v="75" actId="47"/>
        <pc:sldMkLst>
          <pc:docMk/>
          <pc:sldMk cId="0" sldId="265"/>
        </pc:sldMkLst>
      </pc:sldChg>
      <pc:sldChg chg="del">
        <pc:chgData name="Barbara Fedelli C." userId="379c4848-41f5-4f3c-ae30-17f638e6f579" providerId="ADAL" clId="{48D5B03A-8E57-487A-9551-1CC01773D454}" dt="2024-05-07T22:03:05.404" v="76" actId="47"/>
        <pc:sldMkLst>
          <pc:docMk/>
          <pc:sldMk cId="0" sldId="266"/>
        </pc:sldMkLst>
      </pc:sldChg>
      <pc:sldMasterChg chg="modSldLayout">
        <pc:chgData name="Barbara Fedelli C." userId="379c4848-41f5-4f3c-ae30-17f638e6f579" providerId="ADAL" clId="{48D5B03A-8E57-487A-9551-1CC01773D454}" dt="2024-05-10T15:31:58.905" v="92" actId="478"/>
        <pc:sldMasterMkLst>
          <pc:docMk/>
          <pc:sldMasterMk cId="0" sldId="2147483683"/>
        </pc:sldMasterMkLst>
        <pc:sldLayoutChg chg="delSp mod">
          <pc:chgData name="Barbara Fedelli C." userId="379c4848-41f5-4f3c-ae30-17f638e6f579" providerId="ADAL" clId="{48D5B03A-8E57-487A-9551-1CC01773D454}" dt="2024-05-10T15:31:58.905" v="92" actId="478"/>
          <pc:sldLayoutMkLst>
            <pc:docMk/>
            <pc:sldMasterMk cId="0" sldId="2147483683"/>
            <pc:sldLayoutMk cId="0" sldId="2147483653"/>
          </pc:sldLayoutMkLst>
          <pc:picChg chg="del">
            <ac:chgData name="Barbara Fedelli C." userId="379c4848-41f5-4f3c-ae30-17f638e6f579" providerId="ADAL" clId="{48D5B03A-8E57-487A-9551-1CC01773D454}" dt="2024-05-10T15:31:58.905" v="92" actId="478"/>
            <ac:picMkLst>
              <pc:docMk/>
              <pc:sldMasterMk cId="0" sldId="2147483683"/>
              <pc:sldLayoutMk cId="0" sldId="2147483653"/>
              <ac:picMk id="58" creationId="{00000000-0000-0000-0000-000000000000}"/>
            </ac:picMkLst>
          </pc:picChg>
        </pc:sldLayoutChg>
        <pc:sldLayoutChg chg="delSp mod">
          <pc:chgData name="Barbara Fedelli C." userId="379c4848-41f5-4f3c-ae30-17f638e6f579" providerId="ADAL" clId="{48D5B03A-8E57-487A-9551-1CC01773D454}" dt="2024-05-10T15:31:38.141" v="91" actId="478"/>
          <pc:sldLayoutMkLst>
            <pc:docMk/>
            <pc:sldMasterMk cId="0" sldId="2147483683"/>
            <pc:sldLayoutMk cId="0" sldId="2147483654"/>
          </pc:sldLayoutMkLst>
          <pc:picChg chg="del">
            <ac:chgData name="Barbara Fedelli C." userId="379c4848-41f5-4f3c-ae30-17f638e6f579" providerId="ADAL" clId="{48D5B03A-8E57-487A-9551-1CC01773D454}" dt="2024-05-10T15:31:38.141" v="91" actId="478"/>
            <ac:picMkLst>
              <pc:docMk/>
              <pc:sldMasterMk cId="0" sldId="2147483683"/>
              <pc:sldLayoutMk cId="0" sldId="2147483654"/>
              <ac:picMk id="6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1b670da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c1b670da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c1b50724e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c1b50724e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c81cff75e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c81cff75e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c8245f24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c8245f24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c8245f245b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c8245f245b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8245f245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c8245f245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8245f245b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c8245f245b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8245f245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c8245f245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8245f245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c8245f245b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c8245f24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c8245f24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Portada color sólido">
  <p:cSld name="Anid_principal_2">
    <p:bg>
      <p:bgPr>
        <a:solidFill>
          <a:schemeClr val="lt2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2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99350" y="2750550"/>
            <a:ext cx="81513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499350" y="4435700"/>
            <a:ext cx="484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8028875" y="305100"/>
            <a:ext cx="627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Oscura">
  <p:cSld name="Anid_principal_2_3_1_1_2">
    <p:bg>
      <p:bgPr>
        <a:solidFill>
          <a:srgbClr val="292929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l="602" r="602"/>
          <a:stretch/>
        </p:blipFill>
        <p:spPr>
          <a:xfrm>
            <a:off x="472675" y="4881575"/>
            <a:ext cx="461325" cy="2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 idx="2"/>
          </p:nvPr>
        </p:nvSpPr>
        <p:spPr>
          <a:xfrm>
            <a:off x="499350" y="381600"/>
            <a:ext cx="4262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Vacía">
  <p:cSld name="CUSTOM_7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Equipo">
  <p:cSld name="Anid_principal_2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 rot="10800000">
            <a:off x="2149300" y="1545075"/>
            <a:ext cx="28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2155900" y="433650"/>
            <a:ext cx="54516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>
            <a:spLocks noGrp="1"/>
          </p:cNvSpPr>
          <p:nvPr>
            <p:ph type="pic" idx="2"/>
          </p:nvPr>
        </p:nvSpPr>
        <p:spPr>
          <a:xfrm>
            <a:off x="30846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3"/>
          <p:cNvSpPr>
            <a:spLocks noGrp="1"/>
          </p:cNvSpPr>
          <p:nvPr>
            <p:ph type="pic" idx="3"/>
          </p:nvPr>
        </p:nvSpPr>
        <p:spPr>
          <a:xfrm>
            <a:off x="21559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3"/>
          <p:cNvSpPr>
            <a:spLocks noGrp="1"/>
          </p:cNvSpPr>
          <p:nvPr>
            <p:ph type="pic" idx="4"/>
          </p:nvPr>
        </p:nvSpPr>
        <p:spPr>
          <a:xfrm>
            <a:off x="40134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3"/>
          <p:cNvSpPr>
            <a:spLocks noGrp="1"/>
          </p:cNvSpPr>
          <p:nvPr>
            <p:ph type="pic" idx="5"/>
          </p:nvPr>
        </p:nvSpPr>
        <p:spPr>
          <a:xfrm>
            <a:off x="49421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3"/>
          <p:cNvSpPr>
            <a:spLocks noGrp="1"/>
          </p:cNvSpPr>
          <p:nvPr>
            <p:ph type="pic" idx="6"/>
          </p:nvPr>
        </p:nvSpPr>
        <p:spPr>
          <a:xfrm>
            <a:off x="58709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3"/>
          <p:cNvSpPr>
            <a:spLocks noGrp="1"/>
          </p:cNvSpPr>
          <p:nvPr>
            <p:ph type="pic" idx="7"/>
          </p:nvPr>
        </p:nvSpPr>
        <p:spPr>
          <a:xfrm>
            <a:off x="67996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3"/>
          <p:cNvSpPr>
            <a:spLocks noGrp="1"/>
          </p:cNvSpPr>
          <p:nvPr>
            <p:ph type="pic" idx="8"/>
          </p:nvPr>
        </p:nvSpPr>
        <p:spPr>
          <a:xfrm>
            <a:off x="30846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3"/>
          <p:cNvSpPr>
            <a:spLocks noGrp="1"/>
          </p:cNvSpPr>
          <p:nvPr>
            <p:ph type="pic" idx="9"/>
          </p:nvPr>
        </p:nvSpPr>
        <p:spPr>
          <a:xfrm>
            <a:off x="21559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3"/>
          <p:cNvSpPr>
            <a:spLocks noGrp="1"/>
          </p:cNvSpPr>
          <p:nvPr>
            <p:ph type="pic" idx="13"/>
          </p:nvPr>
        </p:nvSpPr>
        <p:spPr>
          <a:xfrm>
            <a:off x="40134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3"/>
          <p:cNvSpPr>
            <a:spLocks noGrp="1"/>
          </p:cNvSpPr>
          <p:nvPr>
            <p:ph type="pic" idx="14"/>
          </p:nvPr>
        </p:nvSpPr>
        <p:spPr>
          <a:xfrm>
            <a:off x="49421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3"/>
          <p:cNvSpPr>
            <a:spLocks noGrp="1"/>
          </p:cNvSpPr>
          <p:nvPr>
            <p:ph type="pic" idx="15"/>
          </p:nvPr>
        </p:nvSpPr>
        <p:spPr>
          <a:xfrm>
            <a:off x="58709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3"/>
          <p:cNvSpPr>
            <a:spLocks noGrp="1"/>
          </p:cNvSpPr>
          <p:nvPr>
            <p:ph type="pic" idx="16"/>
          </p:nvPr>
        </p:nvSpPr>
        <p:spPr>
          <a:xfrm>
            <a:off x="67996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3"/>
          <p:cNvSpPr>
            <a:spLocks noGrp="1"/>
          </p:cNvSpPr>
          <p:nvPr>
            <p:ph type="pic" idx="17"/>
          </p:nvPr>
        </p:nvSpPr>
        <p:spPr>
          <a:xfrm>
            <a:off x="30846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3"/>
          <p:cNvSpPr>
            <a:spLocks noGrp="1"/>
          </p:cNvSpPr>
          <p:nvPr>
            <p:ph type="pic" idx="18"/>
          </p:nvPr>
        </p:nvSpPr>
        <p:spPr>
          <a:xfrm>
            <a:off x="21559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3"/>
          <p:cNvSpPr>
            <a:spLocks noGrp="1"/>
          </p:cNvSpPr>
          <p:nvPr>
            <p:ph type="pic" idx="19"/>
          </p:nvPr>
        </p:nvSpPr>
        <p:spPr>
          <a:xfrm>
            <a:off x="40134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3"/>
          <p:cNvSpPr>
            <a:spLocks noGrp="1"/>
          </p:cNvSpPr>
          <p:nvPr>
            <p:ph type="pic" idx="20"/>
          </p:nvPr>
        </p:nvSpPr>
        <p:spPr>
          <a:xfrm>
            <a:off x="49421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3"/>
          <p:cNvSpPr>
            <a:spLocks noGrp="1"/>
          </p:cNvSpPr>
          <p:nvPr>
            <p:ph type="pic" idx="21"/>
          </p:nvPr>
        </p:nvSpPr>
        <p:spPr>
          <a:xfrm>
            <a:off x="58709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3"/>
          <p:cNvSpPr>
            <a:spLocks noGrp="1"/>
          </p:cNvSpPr>
          <p:nvPr>
            <p:ph type="pic" idx="22"/>
          </p:nvPr>
        </p:nvSpPr>
        <p:spPr>
          <a:xfrm>
            <a:off x="67996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" name="Google Shape;117;p13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782388" y="2309787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Agenda / Indice largo">
  <p:cSld name="Anid_principal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499350" y="1937625"/>
            <a:ext cx="4845600" cy="28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344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499350" y="604800"/>
            <a:ext cx="4845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Agenda / Indice corto">
  <p:cSld name="CUSTOM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1"/>
          </p:nvPr>
        </p:nvSpPr>
        <p:spPr>
          <a:xfrm>
            <a:off x="2547525" y="1144800"/>
            <a:ext cx="4845600" cy="28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1368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278163" y="2312162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Una columna">
  <p:cSld name="CUSTOM_8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2149200" y="1962150"/>
            <a:ext cx="4845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Dos columnas">
  <p:cSld name="CUSTOM_8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5"/>
          </p:nvPr>
        </p:nvSpPr>
        <p:spPr>
          <a:xfrm>
            <a:off x="499350" y="381600"/>
            <a:ext cx="6495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color principal">
  <p:cSld name="Anid_principal_1">
    <p:bg>
      <p:bgPr>
        <a:solidFill>
          <a:srgbClr val="FF704E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principal">
  <p:cSld name="Anid_principal_1_1">
    <p:bg>
      <p:bgPr>
        <a:solidFill>
          <a:srgbClr val="FF704E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6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portadilla">
  <p:cSld name="Anid_principal_1_3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oppins Light"/>
              <a:buNone/>
              <a:defRPr sz="4000"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Portada con patrón">
  <p:cSld name="Anid_principal_2_4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97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60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99350" y="1781900"/>
            <a:ext cx="81513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99350" y="3655125"/>
            <a:ext cx="6512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  <a:defRPr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499350" y="4435700"/>
            <a:ext cx="484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028875" y="305100"/>
            <a:ext cx="627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Frases sobre fondo">
  <p:cSld name="Anid_principal_2_3_1_1_1"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1324425" y="1565900"/>
            <a:ext cx="64953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 idx="2"/>
          </p:nvPr>
        </p:nvSpPr>
        <p:spPr>
          <a:xfrm>
            <a:off x="1324425" y="2955000"/>
            <a:ext cx="6495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Light"/>
              <a:buNone/>
              <a:defRPr sz="2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secundario">
  <p:cSld name="Anid_principal_1_1_2">
    <p:bg>
      <p:bgPr>
        <a:solidFill>
          <a:schemeClr val="accent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secundario">
  <p:cSld name="Anid_principal_1_1_2_1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6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8" name="Google Shape;1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Clara">
  <p:cSld name="Anid_principal_1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4"/>
          <p:cNvGrpSpPr/>
          <p:nvPr/>
        </p:nvGrpSpPr>
        <p:grpSpPr>
          <a:xfrm>
            <a:off x="0" y="4727350"/>
            <a:ext cx="9144000" cy="330670"/>
            <a:chOff x="0" y="4727350"/>
            <a:chExt cx="9144000" cy="330670"/>
          </a:xfrm>
        </p:grpSpPr>
        <p:sp>
          <p:nvSpPr>
            <p:cNvPr id="204" name="Google Shape;204;p24"/>
            <p:cNvSpPr txBox="1"/>
            <p:nvPr/>
          </p:nvSpPr>
          <p:spPr>
            <a:xfrm>
              <a:off x="3194546" y="4945520"/>
              <a:ext cx="2754900" cy="1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600"/>
                <a:buFont typeface="Poppins"/>
                <a:buNone/>
              </a:pPr>
              <a:r>
                <a:rPr lang="es" sz="600">
                  <a:solidFill>
                    <a:srgbClr val="292929"/>
                  </a:solidFill>
                  <a:latin typeface="Poppins"/>
                  <a:ea typeface="Poppins"/>
                  <a:cs typeface="Poppins"/>
                  <a:sym typeface="Poppins"/>
                </a:rPr>
                <a:t>DUOC UC</a:t>
              </a:r>
              <a:endParaRPr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05" name="Google Shape;205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4727350"/>
              <a:ext cx="9144000" cy="215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1C232"/>
          </p15:clr>
        </p15:guide>
        <p15:guide id="2" orient="horz" pos="283">
          <p15:clr>
            <a:srgbClr val="F1C23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full + espacio footer">
  <p:cSld name="Anid_principal_1_1_1_1">
    <p:bg>
      <p:bgPr>
        <a:solidFill>
          <a:srgbClr val="EDEDED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835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1" name="Google Shape;21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" name="Google Shape;21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derecha + texto izquierda">
  <p:cSld name="Anid_principal_1_1_1_1_1_1">
    <p:bg>
      <p:bgPr>
        <a:solidFill>
          <a:srgbClr val="EDEDED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221" name="Google Shape;221;p26"/>
          <p:cNvSpPr>
            <a:spLocks noGrp="1"/>
          </p:cNvSpPr>
          <p:nvPr>
            <p:ph type="pic" idx="2"/>
          </p:nvPr>
        </p:nvSpPr>
        <p:spPr>
          <a:xfrm>
            <a:off x="2149200" y="1700"/>
            <a:ext cx="6994800" cy="48321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2" name="Google Shape;222;p26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270913" y="2309787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destacado con patrón">
  <p:cSld name="CUSTOM_6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5" name="Google Shape;22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495600" y="2589550"/>
            <a:ext cx="64992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91425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destacado con patrón + texto chico">
  <p:cSld name="CUSTOM_6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2" name="Google Shape;23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495600" y="455800"/>
            <a:ext cx="73800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91425" anchor="b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3"/>
          </p:nvPr>
        </p:nvSpPr>
        <p:spPr>
          <a:xfrm>
            <a:off x="6219900" y="3249825"/>
            <a:ext cx="24585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claro">
  <p:cSld name="CUSTOM_5">
    <p:bg>
      <p:bgPr>
        <a:solidFill>
          <a:srgbClr val="FF704E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9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oscuro">
  <p:cSld name="CUSTOM_5_1">
    <p:bg>
      <p:bgPr>
        <a:solidFill>
          <a:srgbClr val="292929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0"/>
          <p:cNvPicPr preferRelativeResize="0"/>
          <p:nvPr/>
        </p:nvPicPr>
        <p:blipFill rotWithShape="1">
          <a:blip r:embed="rId2">
            <a:alphaModFix/>
          </a:blip>
          <a:srcRect l="455" r="455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Portada con patrón + foto">
  <p:cSld name="Anid_principal_2_4_2">
    <p:bg>
      <p:bgPr>
        <a:solidFill>
          <a:srgbClr val="EDEDED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62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8263025" y="305100"/>
            <a:ext cx="393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95000" y="1049700"/>
            <a:ext cx="64980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5461200" y="2573550"/>
            <a:ext cx="3182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  <a:defRPr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2"/>
          </p:nvPr>
        </p:nvSpPr>
        <p:spPr>
          <a:xfrm>
            <a:off x="6021425" y="305100"/>
            <a:ext cx="2241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None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id + footer 2">
  <p:cSld name="Anid_principal_1_1_1_1_1_1_1">
    <p:bg>
      <p:bgPr>
        <a:solidFill>
          <a:srgbClr val="EDEDED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1383863" y="2309798"/>
            <a:ext cx="48354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>
            <a:spLocks noGrp="1"/>
          </p:cNvSpPr>
          <p:nvPr>
            <p:ph type="pic" idx="2"/>
          </p:nvPr>
        </p:nvSpPr>
        <p:spPr>
          <a:xfrm>
            <a:off x="3801600" y="1700"/>
            <a:ext cx="5342400" cy="482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ini + footer 3">
  <p:cSld name="Anid_principal_1_1_1_1_1_1_1_1">
    <p:bg>
      <p:bgPr>
        <a:solidFill>
          <a:srgbClr val="EDEDED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257" name="Google Shape;25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4359238" y="2309811"/>
            <a:ext cx="48354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>
            <a:spLocks noGrp="1"/>
          </p:cNvSpPr>
          <p:nvPr>
            <p:ph type="pic" idx="2"/>
          </p:nvPr>
        </p:nvSpPr>
        <p:spPr>
          <a:xfrm>
            <a:off x="6778375" y="1700"/>
            <a:ext cx="2365500" cy="48321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32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White" type="tx">
  <p:cSld name="TITLE_AND_BOD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33"/>
          <p:cNvCxnSpPr/>
          <p:nvPr/>
        </p:nvCxnSpPr>
        <p:spPr>
          <a:xfrm>
            <a:off x="3374" y="4842443"/>
            <a:ext cx="9137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2" name="Google Shape;262;p33" descr="Logo_b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58" y="4916511"/>
            <a:ext cx="577731" cy="1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sldNum" idx="12"/>
          </p:nvPr>
        </p:nvSpPr>
        <p:spPr>
          <a:xfrm>
            <a:off x="8330427" y="4946503"/>
            <a:ext cx="326100" cy="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3890826" y="4928000"/>
            <a:ext cx="1544400" cy="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endParaRPr sz="6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White 1">
  <p:cSld name="Footer_Whit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34"/>
          <p:cNvCxnSpPr/>
          <p:nvPr/>
        </p:nvCxnSpPr>
        <p:spPr>
          <a:xfrm>
            <a:off x="3374" y="4842443"/>
            <a:ext cx="9137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7" name="Google Shape;267;p34" descr="Logo_b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58" y="4916511"/>
            <a:ext cx="577731" cy="1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>
            <a:spLocks noGrp="1"/>
          </p:cNvSpPr>
          <p:nvPr>
            <p:ph type="sldNum" idx="12"/>
          </p:nvPr>
        </p:nvSpPr>
        <p:spPr>
          <a:xfrm>
            <a:off x="8330427" y="4947398"/>
            <a:ext cx="326100" cy="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sz="1400"/>
          </a:p>
        </p:txBody>
      </p:sp>
      <p:sp>
        <p:nvSpPr>
          <p:cNvPr id="269" name="Google Shape;269;p34"/>
          <p:cNvSpPr txBox="1"/>
          <p:nvPr/>
        </p:nvSpPr>
        <p:spPr>
          <a:xfrm>
            <a:off x="4215822" y="4922191"/>
            <a:ext cx="7125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Arial"/>
              <a:buNone/>
            </a:pPr>
            <a:r>
              <a:rPr lang="es" sz="6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PCM - Marzo 2023</a:t>
            </a:r>
            <a:endParaRPr sz="5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oscuro 1">
  <p:cSld name="CUSTOM_5_1_2">
    <p:bg>
      <p:bgPr>
        <a:solidFill>
          <a:srgbClr val="292929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2">
            <a:alphaModFix/>
          </a:blip>
          <a:srcRect l="455" r="455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itch">
  <p:cSld name="CUSTOM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lor principal">
  <p:cSld name="Anid_principal_2_4_1">
    <p:bg>
      <p:bgPr>
        <a:solidFill>
          <a:srgbClr val="EDEDED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1920500" y="0"/>
            <a:ext cx="3421800" cy="4838700"/>
          </a:xfrm>
          <a:prstGeom prst="rect">
            <a:avLst/>
          </a:prstGeom>
          <a:solidFill>
            <a:srgbClr val="FAA6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5342300" y="0"/>
            <a:ext cx="3801600" cy="4838700"/>
          </a:xfrm>
          <a:prstGeom prst="rect">
            <a:avLst/>
          </a:prstGeom>
          <a:solidFill>
            <a:srgbClr val="FDD7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11640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lor secundario">
  <p:cSld name="Anid_principal_2_4_1_1">
    <p:bg>
      <p:bgPr>
        <a:solidFill>
          <a:srgbClr val="EDEDED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920500" y="0"/>
            <a:ext cx="3421800" cy="483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5342300" y="0"/>
            <a:ext cx="3801600" cy="483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11640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Clara">
  <p:cSld name="Anid_principal_2_3_1">
    <p:bg>
      <p:bgPr>
        <a:solidFill>
          <a:srgbClr val="EDEDE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 idx="2"/>
          </p:nvPr>
        </p:nvSpPr>
        <p:spPr>
          <a:xfrm>
            <a:off x="499350" y="381600"/>
            <a:ext cx="4254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72675" y="2207298"/>
            <a:ext cx="4845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Oscura">
  <p:cSld name="Anid_principal_2_3_1_1">
    <p:bg>
      <p:bgPr>
        <a:solidFill>
          <a:srgbClr val="29292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72675" y="2207298"/>
            <a:ext cx="4845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Light"/>
              <a:buChar char="●"/>
              <a:def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●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○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●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○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62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Blanca">
  <p:cSld name="Anid_principal_2_3_2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54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Clara">
  <p:cSld name="Anid_principal_2_3_1_2">
    <p:bg>
      <p:bgPr>
        <a:solidFill>
          <a:srgbClr val="EDEDED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70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F1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15">
          <p15:clr>
            <a:srgbClr val="F1C232"/>
          </p15:clr>
        </p15:guide>
        <p15:guide id="2" pos="1278">
          <p15:clr>
            <a:srgbClr val="F1C232"/>
          </p15:clr>
        </p15:guide>
        <p15:guide id="3" pos="1354">
          <p15:clr>
            <a:srgbClr val="F1C232"/>
          </p15:clr>
        </p15:guide>
        <p15:guide id="4" pos="2320">
          <p15:clr>
            <a:srgbClr val="F1C232"/>
          </p15:clr>
        </p15:guide>
        <p15:guide id="5" pos="2395">
          <p15:clr>
            <a:srgbClr val="F1C232"/>
          </p15:clr>
        </p15:guide>
        <p15:guide id="6" pos="3365">
          <p15:clr>
            <a:srgbClr val="F1C232"/>
          </p15:clr>
        </p15:guide>
        <p15:guide id="7" pos="3440">
          <p15:clr>
            <a:srgbClr val="F1C232"/>
          </p15:clr>
        </p15:guide>
        <p15:guide id="8" pos="4406">
          <p15:clr>
            <a:srgbClr val="F1C232"/>
          </p15:clr>
        </p15:guide>
        <p15:guide id="9" pos="4482">
          <p15:clr>
            <a:srgbClr val="F1C232"/>
          </p15:clr>
        </p15:guide>
        <p15:guide id="10" pos="5449">
          <p15:clr>
            <a:srgbClr val="F1C232"/>
          </p15:clr>
        </p15:guide>
        <p15:guide id="11" orient="horz" pos="150">
          <p15:clr>
            <a:srgbClr val="F1C232"/>
          </p15:clr>
        </p15:guide>
        <p15:guide id="12" orient="horz" pos="1621">
          <p15:clr>
            <a:srgbClr val="F1C23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05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/>
          <p:nvPr/>
        </p:nvSpPr>
        <p:spPr>
          <a:xfrm>
            <a:off x="592700" y="2875825"/>
            <a:ext cx="7680032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Informe de resultados</a:t>
            </a:r>
            <a:endParaRPr sz="4600" b="1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592700" y="3585675"/>
            <a:ext cx="8881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Vinculación con el medio Duoc UC</a:t>
            </a:r>
            <a:endParaRPr sz="3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60400" y="-17825"/>
            <a:ext cx="3283600" cy="331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900" y="2161575"/>
            <a:ext cx="2983900" cy="638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052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/>
          <p:nvPr/>
        </p:nvSpPr>
        <p:spPr>
          <a:xfrm>
            <a:off x="2083800" y="2056050"/>
            <a:ext cx="4976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¡Gracias!</a:t>
            </a:r>
            <a:endParaRPr sz="55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2" name="Google Shape;37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103" y="270854"/>
            <a:ext cx="1286699" cy="29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806" y="311225"/>
            <a:ext cx="1103994" cy="2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/>
        </p:nvSpPr>
        <p:spPr>
          <a:xfrm>
            <a:off x="499350" y="211425"/>
            <a:ext cx="11148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Montserrat"/>
                <a:ea typeface="Montserrat"/>
                <a:cs typeface="Montserrat"/>
                <a:sym typeface="Montserrat"/>
              </a:rPr>
              <a:t>INFORME DE CIERRE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Montserrat"/>
                <a:ea typeface="Montserrat"/>
                <a:cs typeface="Montserrat"/>
                <a:sym typeface="Montserrat"/>
              </a:rPr>
              <a:t>MARZO, 2024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3970863" y="805800"/>
            <a:ext cx="3144300" cy="11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 dirty="0">
                <a:latin typeface="Montserrat"/>
                <a:ea typeface="Montserrat"/>
                <a:cs typeface="Montserrat"/>
                <a:sym typeface="Montserrat"/>
              </a:rPr>
              <a:t>1. Contexto Escuela/Sede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 dirty="0">
                <a:latin typeface="Montserrat"/>
                <a:ea typeface="Montserrat"/>
                <a:cs typeface="Montserrat"/>
                <a:sym typeface="Montserrat"/>
              </a:rPr>
              <a:t>2. Resultados por Escuela/Sede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 dirty="0">
                <a:latin typeface="Montserrat"/>
                <a:ea typeface="Montserrat"/>
                <a:cs typeface="Montserrat"/>
                <a:sym typeface="Montserrat"/>
              </a:rPr>
              <a:t>3. Resultados por Escuela/Sede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 dirty="0">
                <a:latin typeface="Montserrat"/>
                <a:ea typeface="Montserrat"/>
                <a:cs typeface="Montserrat"/>
                <a:sym typeface="Montserrat"/>
              </a:rPr>
              <a:t>4. Conclusiones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493688" y="805800"/>
            <a:ext cx="3302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s" sz="4000" b="1">
                <a:latin typeface="Comfortaa"/>
                <a:ea typeface="Comfortaa"/>
                <a:cs typeface="Comfortaa"/>
                <a:sym typeface="Comfortaa"/>
              </a:rPr>
              <a:t>Índice de contenidos</a:t>
            </a:r>
            <a:endParaRPr sz="40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92" name="Google Shape;2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627" y="255263"/>
            <a:ext cx="986650" cy="2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/>
          <p:cNvPicPr preferRelativeResize="0"/>
          <p:nvPr/>
        </p:nvPicPr>
        <p:blipFill rotWithShape="1">
          <a:blip r:embed="rId4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D3A">
            <a:alpha val="51760"/>
          </a:srgbClr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/>
        </p:nvSpPr>
        <p:spPr>
          <a:xfrm>
            <a:off x="593050" y="1125150"/>
            <a:ext cx="1435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1.</a:t>
            </a:r>
            <a:endParaRPr sz="7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99" name="Google Shape;299;p39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Google Shape;300;p39"/>
          <p:cNvSpPr txBox="1"/>
          <p:nvPr/>
        </p:nvSpPr>
        <p:spPr>
          <a:xfrm>
            <a:off x="593050" y="2920150"/>
            <a:ext cx="621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Contexto</a:t>
            </a:r>
            <a:endParaRPr sz="3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/>
        </p:nvSpPr>
        <p:spPr>
          <a:xfrm>
            <a:off x="499350" y="211425"/>
            <a:ext cx="11148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Montserrat"/>
                <a:ea typeface="Montserrat"/>
                <a:cs typeface="Montserrat"/>
                <a:sym typeface="Montserrat"/>
              </a:rPr>
              <a:t>INFORME DE CIERRE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Montserrat"/>
                <a:ea typeface="Montserrat"/>
                <a:cs typeface="Montserrat"/>
                <a:sym typeface="Montserrat"/>
              </a:rPr>
              <a:t>MARZO, 2024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499338" y="691875"/>
            <a:ext cx="3302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1. Contexto</a:t>
            </a:r>
            <a:endParaRPr sz="25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07" name="Google Shape;30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927" y="255263"/>
            <a:ext cx="986650" cy="2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0"/>
          <p:cNvPicPr preferRelativeResize="0"/>
          <p:nvPr/>
        </p:nvPicPr>
        <p:blipFill rotWithShape="1">
          <a:blip r:embed="rId4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D3A">
            <a:alpha val="51760"/>
          </a:srgbClr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/>
        </p:nvSpPr>
        <p:spPr>
          <a:xfrm>
            <a:off x="593050" y="1125150"/>
            <a:ext cx="1435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2.</a:t>
            </a:r>
            <a:endParaRPr sz="7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15" name="Google Shape;315;p41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41"/>
          <p:cNvSpPr txBox="1"/>
          <p:nvPr/>
        </p:nvSpPr>
        <p:spPr>
          <a:xfrm>
            <a:off x="593050" y="2920150"/>
            <a:ext cx="621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Resultados </a:t>
            </a:r>
            <a:r>
              <a:rPr lang="es-CL" sz="33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Escuela/Sede</a:t>
            </a:r>
            <a:endParaRPr sz="3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/>
          <p:nvPr/>
        </p:nvSpPr>
        <p:spPr>
          <a:xfrm>
            <a:off x="499350" y="211425"/>
            <a:ext cx="11148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Montserrat"/>
                <a:ea typeface="Montserrat"/>
                <a:cs typeface="Montserrat"/>
                <a:sym typeface="Montserrat"/>
              </a:rPr>
              <a:t>INFORME DE CIERRE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Montserrat"/>
                <a:ea typeface="Montserrat"/>
                <a:cs typeface="Montserrat"/>
                <a:sym typeface="Montserrat"/>
              </a:rPr>
              <a:t>MARZO, 2024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2" name="Google Shape;3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927" y="255263"/>
            <a:ext cx="986650" cy="2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2"/>
          <p:cNvPicPr preferRelativeResize="0"/>
          <p:nvPr/>
        </p:nvPicPr>
        <p:blipFill rotWithShape="1">
          <a:blip r:embed="rId4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2"/>
          <p:cNvSpPr txBox="1"/>
          <p:nvPr/>
        </p:nvSpPr>
        <p:spPr>
          <a:xfrm>
            <a:off x="499359" y="691875"/>
            <a:ext cx="5760000" cy="60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s" sz="2500" b="1" dirty="0">
                <a:latin typeface="Comfortaa"/>
                <a:ea typeface="Comfortaa"/>
                <a:cs typeface="Comfortaa"/>
                <a:sym typeface="Comfortaa"/>
              </a:rPr>
              <a:t>2. Resultados </a:t>
            </a:r>
            <a:r>
              <a:rPr lang="es-CL" sz="2500" b="1" dirty="0">
                <a:latin typeface="Comfortaa"/>
                <a:ea typeface="Comfortaa"/>
                <a:cs typeface="Comfortaa"/>
                <a:sym typeface="Comfortaa"/>
              </a:rPr>
              <a:t>Escuela/Sede</a:t>
            </a:r>
            <a:endParaRPr sz="25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D3A">
            <a:alpha val="51760"/>
          </a:srgbClr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/>
          <p:nvPr/>
        </p:nvSpPr>
        <p:spPr>
          <a:xfrm>
            <a:off x="593050" y="1125150"/>
            <a:ext cx="1435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3.</a:t>
            </a:r>
            <a:endParaRPr sz="7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31" name="Google Shape;331;p43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p43"/>
          <p:cNvSpPr txBox="1"/>
          <p:nvPr/>
        </p:nvSpPr>
        <p:spPr>
          <a:xfrm>
            <a:off x="593050" y="2920150"/>
            <a:ext cx="62136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Resultados por </a:t>
            </a:r>
            <a:r>
              <a:rPr lang="es-CL" sz="33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Escuela/Sede</a:t>
            </a:r>
            <a:endParaRPr sz="3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 txBox="1"/>
          <p:nvPr/>
        </p:nvSpPr>
        <p:spPr>
          <a:xfrm>
            <a:off x="499350" y="211425"/>
            <a:ext cx="11148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Montserrat"/>
                <a:ea typeface="Montserrat"/>
                <a:cs typeface="Montserrat"/>
                <a:sym typeface="Montserrat"/>
              </a:rPr>
              <a:t>INFORME DE CIERRE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Montserrat"/>
                <a:ea typeface="Montserrat"/>
                <a:cs typeface="Montserrat"/>
                <a:sym typeface="Montserrat"/>
              </a:rPr>
              <a:t>MARZO, 2024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8" name="Google Shape;33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927" y="255263"/>
            <a:ext cx="986650" cy="2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4"/>
          <p:cNvPicPr preferRelativeResize="0"/>
          <p:nvPr/>
        </p:nvPicPr>
        <p:blipFill rotWithShape="1">
          <a:blip r:embed="rId4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4"/>
          <p:cNvSpPr txBox="1"/>
          <p:nvPr/>
        </p:nvSpPr>
        <p:spPr>
          <a:xfrm>
            <a:off x="499359" y="691875"/>
            <a:ext cx="576000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s" sz="2500" b="1" dirty="0">
                <a:latin typeface="Comfortaa"/>
                <a:ea typeface="Comfortaa"/>
                <a:cs typeface="Comfortaa"/>
                <a:sym typeface="Comfortaa"/>
              </a:rPr>
              <a:t>3. Resultados por </a:t>
            </a:r>
            <a:r>
              <a:rPr lang="es" sz="2800" dirty="0">
                <a:latin typeface="Montserrat"/>
                <a:ea typeface="Montserrat"/>
                <a:cs typeface="Montserrat"/>
                <a:sym typeface="Montserrat"/>
              </a:rPr>
              <a:t>Escuela/Sede</a:t>
            </a:r>
            <a:endParaRPr sz="25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2" name="Google Shape;342;p44"/>
          <p:cNvSpPr txBox="1"/>
          <p:nvPr/>
        </p:nvSpPr>
        <p:spPr>
          <a:xfrm>
            <a:off x="841234" y="1132700"/>
            <a:ext cx="57600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s" sz="2500" b="1" i="1" dirty="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Escuela X  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s" sz="2500" b="1" i="1" dirty="0">
                <a:solidFill>
                  <a:srgbClr val="B7B7B7"/>
                </a:solidFill>
                <a:latin typeface="Comfortaa"/>
                <a:ea typeface="Poppins Light"/>
                <a:cs typeface="Poppins Light"/>
                <a:sym typeface="Comfortaa"/>
              </a:rPr>
              <a:t>Sede X </a:t>
            </a:r>
            <a:endParaRPr sz="2500" i="1" dirty="0">
              <a:solidFill>
                <a:srgbClr val="B7B7B7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D3A">
            <a:alpha val="51760"/>
          </a:srgbClr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 txBox="1"/>
          <p:nvPr/>
        </p:nvSpPr>
        <p:spPr>
          <a:xfrm>
            <a:off x="593050" y="1125150"/>
            <a:ext cx="1435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4.</a:t>
            </a:r>
            <a:endParaRPr sz="7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48" name="Google Shape;348;p45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45"/>
          <p:cNvSpPr txBox="1"/>
          <p:nvPr/>
        </p:nvSpPr>
        <p:spPr>
          <a:xfrm>
            <a:off x="593050" y="2920150"/>
            <a:ext cx="621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Conclusiones</a:t>
            </a:r>
            <a:endParaRPr sz="3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Unit V2">
  <a:themeElements>
    <a:clrScheme name="Simple Light">
      <a:dk1>
        <a:srgbClr val="282828"/>
      </a:dk1>
      <a:lt1>
        <a:srgbClr val="FFFFFF"/>
      </a:lt1>
      <a:dk2>
        <a:srgbClr val="F47959"/>
      </a:dk2>
      <a:lt2>
        <a:srgbClr val="E17457"/>
      </a:lt2>
      <a:accent1>
        <a:srgbClr val="FAA691"/>
      </a:accent1>
      <a:accent2>
        <a:srgbClr val="FDD8CF"/>
      </a:accent2>
      <a:accent3>
        <a:srgbClr val="9D7DA8"/>
      </a:accent3>
      <a:accent4>
        <a:srgbClr val="C6ACCF"/>
      </a:accent4>
      <a:accent5>
        <a:srgbClr val="D1C3D6"/>
      </a:accent5>
      <a:accent6>
        <a:srgbClr val="E3D8E5"/>
      </a:accent6>
      <a:hlink>
        <a:srgbClr val="627F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</Words>
  <Application>Microsoft Office PowerPoint</Application>
  <PresentationFormat>Presentación en pantalla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Poppins Light</vt:lpstr>
      <vt:lpstr>Arial</vt:lpstr>
      <vt:lpstr>Poppins</vt:lpstr>
      <vt:lpstr>Poppins SemiBold</vt:lpstr>
      <vt:lpstr>Montserrat Light</vt:lpstr>
      <vt:lpstr>Montserrat</vt:lpstr>
      <vt:lpstr>Comfortaa</vt:lpstr>
      <vt:lpstr>Libre Baskerville</vt:lpstr>
      <vt:lpstr>Template Unit 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Barbara Fedelli C.</cp:lastModifiedBy>
  <cp:revision>1</cp:revision>
  <dcterms:modified xsi:type="dcterms:W3CDTF">2024-05-10T15:32:39Z</dcterms:modified>
</cp:coreProperties>
</file>