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omfortaa" panose="020B0604020202020204" charset="0"/>
      <p:regular r:id="rId18"/>
      <p:bold r:id="rId19"/>
    </p:embeddedFont>
    <p:embeddedFont>
      <p:font typeface="Libre Baskerville" panose="02000000000000000000" pitchFamily="2" charset="0"/>
      <p:regular r:id="rId20"/>
      <p:bold r:id="rId21"/>
      <p: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Light" panose="00000400000000000000" pitchFamily="2" charset="0"/>
      <p:regular r:id="rId27"/>
      <p:bold r:id="rId28"/>
      <p:italic r:id="rId29"/>
      <p:boldItalic r:id="rId30"/>
    </p:embeddedFont>
    <p:embeddedFont>
      <p:font typeface="Montserrat Medium" panose="00000600000000000000" pitchFamily="2" charset="0"/>
      <p:regular r:id="rId31"/>
      <p:bold r:id="rId32"/>
      <p:italic r:id="rId33"/>
      <p:boldItalic r:id="rId34"/>
    </p:embeddedFont>
    <p:embeddedFont>
      <p:font typeface="Poppins" panose="00000500000000000000" pitchFamily="2" charset="0"/>
      <p:regular r:id="rId35"/>
      <p:bold r:id="rId36"/>
      <p:italic r:id="rId37"/>
      <p:boldItalic r:id="rId38"/>
    </p:embeddedFont>
    <p:embeddedFont>
      <p:font typeface="Poppins Light" panose="00000400000000000000" pitchFamily="2" charset="0"/>
      <p:regular r:id="rId39"/>
      <p:bold r:id="rId40"/>
      <p:italic r:id="rId41"/>
      <p:boldItalic r:id="rId42"/>
    </p:embeddedFont>
    <p:embeddedFont>
      <p:font typeface="Poppins SemiBold" panose="000007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64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D8C386-90E5-44C2-ABEF-B0AAFC183585}">
  <a:tblStyle styleId="{B9D8C386-90E5-44C2-ABEF-B0AAFC1835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68" y="36"/>
      </p:cViewPr>
      <p:guideLst>
        <p:guide pos="564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Fedelli C." userId="379c4848-41f5-4f3c-ae30-17f638e6f579" providerId="ADAL" clId="{A7221335-05BF-4FFD-B28D-54E10C2E735D}"/>
    <pc:docChg chg="custSel modSld modMainMaster">
      <pc:chgData name="Barbara Fedelli C." userId="379c4848-41f5-4f3c-ae30-17f638e6f579" providerId="ADAL" clId="{A7221335-05BF-4FFD-B28D-54E10C2E735D}" dt="2024-05-10T15:03:13.946" v="51" actId="478"/>
      <pc:docMkLst>
        <pc:docMk/>
      </pc:docMkLst>
      <pc:sldChg chg="modSp mod">
        <pc:chgData name="Barbara Fedelli C." userId="379c4848-41f5-4f3c-ae30-17f638e6f579" providerId="ADAL" clId="{A7221335-05BF-4FFD-B28D-54E10C2E735D}" dt="2024-05-10T15:00:33.354" v="24" actId="14100"/>
        <pc:sldMkLst>
          <pc:docMk/>
          <pc:sldMk cId="0" sldId="256"/>
        </pc:sldMkLst>
        <pc:spChg chg="mod">
          <ac:chgData name="Barbara Fedelli C." userId="379c4848-41f5-4f3c-ae30-17f638e6f579" providerId="ADAL" clId="{A7221335-05BF-4FFD-B28D-54E10C2E735D}" dt="2024-05-10T15:00:33.354" v="24" actId="14100"/>
          <ac:spMkLst>
            <pc:docMk/>
            <pc:sldMk cId="0" sldId="256"/>
            <ac:spMk id="281" creationId="{00000000-0000-0000-0000-000000000000}"/>
          </ac:spMkLst>
        </pc:spChg>
      </pc:sldChg>
      <pc:sldChg chg="modSp mod">
        <pc:chgData name="Barbara Fedelli C." userId="379c4848-41f5-4f3c-ae30-17f638e6f579" providerId="ADAL" clId="{A7221335-05BF-4FFD-B28D-54E10C2E735D}" dt="2024-05-10T15:01:05.602" v="49" actId="20577"/>
        <pc:sldMkLst>
          <pc:docMk/>
          <pc:sldMk cId="0" sldId="259"/>
        </pc:sldMkLst>
        <pc:graphicFrameChg chg="modGraphic">
          <ac:chgData name="Barbara Fedelli C." userId="379c4848-41f5-4f3c-ae30-17f638e6f579" providerId="ADAL" clId="{A7221335-05BF-4FFD-B28D-54E10C2E735D}" dt="2024-05-10T15:01:05.602" v="49" actId="20577"/>
          <ac:graphicFrameMkLst>
            <pc:docMk/>
            <pc:sldMk cId="0" sldId="259"/>
            <ac:graphicFrameMk id="310" creationId="{00000000-0000-0000-0000-000000000000}"/>
          </ac:graphicFrameMkLst>
        </pc:graphicFrameChg>
      </pc:sldChg>
      <pc:sldMasterChg chg="modSldLayout">
        <pc:chgData name="Barbara Fedelli C." userId="379c4848-41f5-4f3c-ae30-17f638e6f579" providerId="ADAL" clId="{A7221335-05BF-4FFD-B28D-54E10C2E735D}" dt="2024-05-10T15:03:13.946" v="51" actId="478"/>
        <pc:sldMasterMkLst>
          <pc:docMk/>
          <pc:sldMasterMk cId="0" sldId="2147483683"/>
        </pc:sldMasterMkLst>
        <pc:sldLayoutChg chg="delSp mod">
          <pc:chgData name="Barbara Fedelli C." userId="379c4848-41f5-4f3c-ae30-17f638e6f579" providerId="ADAL" clId="{A7221335-05BF-4FFD-B28D-54E10C2E735D}" dt="2024-05-10T15:03:13.946" v="51" actId="478"/>
          <pc:sldLayoutMkLst>
            <pc:docMk/>
            <pc:sldMasterMk cId="0" sldId="2147483683"/>
            <pc:sldLayoutMk cId="0" sldId="2147483653"/>
          </pc:sldLayoutMkLst>
          <pc:picChg chg="del">
            <ac:chgData name="Barbara Fedelli C." userId="379c4848-41f5-4f3c-ae30-17f638e6f579" providerId="ADAL" clId="{A7221335-05BF-4FFD-B28D-54E10C2E735D}" dt="2024-05-10T15:03:13.946" v="51" actId="478"/>
            <ac:picMkLst>
              <pc:docMk/>
              <pc:sldMasterMk cId="0" sldId="2147483683"/>
              <pc:sldLayoutMk cId="0" sldId="2147483653"/>
              <ac:picMk id="58" creationId="{00000000-0000-0000-0000-000000000000}"/>
            </ac:picMkLst>
          </pc:picChg>
        </pc:sldLayoutChg>
        <pc:sldLayoutChg chg="delSp mod">
          <pc:chgData name="Barbara Fedelli C." userId="379c4848-41f5-4f3c-ae30-17f638e6f579" providerId="ADAL" clId="{A7221335-05BF-4FFD-B28D-54E10C2E735D}" dt="2024-05-10T15:03:02.064" v="50" actId="478"/>
          <pc:sldLayoutMkLst>
            <pc:docMk/>
            <pc:sldMasterMk cId="0" sldId="2147483683"/>
            <pc:sldLayoutMk cId="0" sldId="2147483654"/>
          </pc:sldLayoutMkLst>
          <pc:picChg chg="del">
            <ac:chgData name="Barbara Fedelli C." userId="379c4848-41f5-4f3c-ae30-17f638e6f579" providerId="ADAL" clId="{A7221335-05BF-4FFD-B28D-54E10C2E735D}" dt="2024-05-10T15:03:02.064" v="50" actId="478"/>
            <ac:picMkLst>
              <pc:docMk/>
              <pc:sldMasterMk cId="0" sldId="2147483683"/>
              <pc:sldLayoutMk cId="0" sldId="2147483654"/>
              <ac:picMk id="64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c1b670da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c1b670da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c81cff75e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c81cff75e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c81cff75e7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c81cff75e7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c81cff75e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c81cff75e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c81cff75e7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c81cff75e7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c81cff75e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c81cff75e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c1b50724e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c1b50724e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c81cff75e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c81cff75e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c1b50724e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c1b50724e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c81cff75e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c81cff75e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c81cff75e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c81cff75e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c81cff75e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c81cff75e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c81cff75e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c81cff75e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c81cff75e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c81cff75e7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c81cff75e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c81cff75e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Portada color sólido">
  <p:cSld name="Anid_principal_2">
    <p:bg>
      <p:bgPr>
        <a:solidFill>
          <a:schemeClr val="lt2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625" y="181475"/>
            <a:ext cx="834775" cy="3849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499350" y="2750550"/>
            <a:ext cx="81513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499350" y="4435700"/>
            <a:ext cx="484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8028875" y="305100"/>
            <a:ext cx="627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unit.la</a:t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y footer - Oscura">
  <p:cSld name="Anid_principal_2_3_1_1_2">
    <p:bg>
      <p:bgPr>
        <a:solidFill>
          <a:srgbClr val="292929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l="602" r="602"/>
          <a:stretch/>
        </p:blipFill>
        <p:spPr>
          <a:xfrm>
            <a:off x="472675" y="4881575"/>
            <a:ext cx="461325" cy="2127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title" idx="2"/>
          </p:nvPr>
        </p:nvSpPr>
        <p:spPr>
          <a:xfrm>
            <a:off x="499350" y="381600"/>
            <a:ext cx="4262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Vacía">
  <p:cSld name="CUSTOM_7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Equipo">
  <p:cSld name="Anid_principal_2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3"/>
          <p:cNvSpPr txBox="1"/>
          <p:nvPr/>
        </p:nvSpPr>
        <p:spPr>
          <a:xfrm rot="10800000">
            <a:off x="2149300" y="1545075"/>
            <a:ext cx="280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2155900" y="433650"/>
            <a:ext cx="54516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>
            <a:spLocks noGrp="1"/>
          </p:cNvSpPr>
          <p:nvPr>
            <p:ph type="pic" idx="2"/>
          </p:nvPr>
        </p:nvSpPr>
        <p:spPr>
          <a:xfrm>
            <a:off x="308465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3"/>
          <p:cNvSpPr>
            <a:spLocks noGrp="1"/>
          </p:cNvSpPr>
          <p:nvPr>
            <p:ph type="pic" idx="3"/>
          </p:nvPr>
        </p:nvSpPr>
        <p:spPr>
          <a:xfrm>
            <a:off x="215590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13"/>
          <p:cNvSpPr>
            <a:spLocks noGrp="1"/>
          </p:cNvSpPr>
          <p:nvPr>
            <p:ph type="pic" idx="4"/>
          </p:nvPr>
        </p:nvSpPr>
        <p:spPr>
          <a:xfrm>
            <a:off x="401340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3"/>
          <p:cNvSpPr>
            <a:spLocks noGrp="1"/>
          </p:cNvSpPr>
          <p:nvPr>
            <p:ph type="pic" idx="5"/>
          </p:nvPr>
        </p:nvSpPr>
        <p:spPr>
          <a:xfrm>
            <a:off x="494215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3"/>
          <p:cNvSpPr>
            <a:spLocks noGrp="1"/>
          </p:cNvSpPr>
          <p:nvPr>
            <p:ph type="pic" idx="6"/>
          </p:nvPr>
        </p:nvSpPr>
        <p:spPr>
          <a:xfrm>
            <a:off x="587090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3"/>
          <p:cNvSpPr>
            <a:spLocks noGrp="1"/>
          </p:cNvSpPr>
          <p:nvPr>
            <p:ph type="pic" idx="7"/>
          </p:nvPr>
        </p:nvSpPr>
        <p:spPr>
          <a:xfrm>
            <a:off x="679965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3"/>
          <p:cNvSpPr>
            <a:spLocks noGrp="1"/>
          </p:cNvSpPr>
          <p:nvPr>
            <p:ph type="pic" idx="8"/>
          </p:nvPr>
        </p:nvSpPr>
        <p:spPr>
          <a:xfrm>
            <a:off x="308465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3"/>
          <p:cNvSpPr>
            <a:spLocks noGrp="1"/>
          </p:cNvSpPr>
          <p:nvPr>
            <p:ph type="pic" idx="9"/>
          </p:nvPr>
        </p:nvSpPr>
        <p:spPr>
          <a:xfrm>
            <a:off x="215590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3"/>
          <p:cNvSpPr>
            <a:spLocks noGrp="1"/>
          </p:cNvSpPr>
          <p:nvPr>
            <p:ph type="pic" idx="13"/>
          </p:nvPr>
        </p:nvSpPr>
        <p:spPr>
          <a:xfrm>
            <a:off x="401340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3"/>
          <p:cNvSpPr>
            <a:spLocks noGrp="1"/>
          </p:cNvSpPr>
          <p:nvPr>
            <p:ph type="pic" idx="14"/>
          </p:nvPr>
        </p:nvSpPr>
        <p:spPr>
          <a:xfrm>
            <a:off x="494215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3"/>
          <p:cNvSpPr>
            <a:spLocks noGrp="1"/>
          </p:cNvSpPr>
          <p:nvPr>
            <p:ph type="pic" idx="15"/>
          </p:nvPr>
        </p:nvSpPr>
        <p:spPr>
          <a:xfrm>
            <a:off x="587090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3"/>
          <p:cNvSpPr>
            <a:spLocks noGrp="1"/>
          </p:cNvSpPr>
          <p:nvPr>
            <p:ph type="pic" idx="16"/>
          </p:nvPr>
        </p:nvSpPr>
        <p:spPr>
          <a:xfrm>
            <a:off x="679965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3"/>
          <p:cNvSpPr>
            <a:spLocks noGrp="1"/>
          </p:cNvSpPr>
          <p:nvPr>
            <p:ph type="pic" idx="17"/>
          </p:nvPr>
        </p:nvSpPr>
        <p:spPr>
          <a:xfrm>
            <a:off x="308465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3"/>
          <p:cNvSpPr>
            <a:spLocks noGrp="1"/>
          </p:cNvSpPr>
          <p:nvPr>
            <p:ph type="pic" idx="18"/>
          </p:nvPr>
        </p:nvSpPr>
        <p:spPr>
          <a:xfrm>
            <a:off x="215590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13"/>
          <p:cNvSpPr>
            <a:spLocks noGrp="1"/>
          </p:cNvSpPr>
          <p:nvPr>
            <p:ph type="pic" idx="19"/>
          </p:nvPr>
        </p:nvSpPr>
        <p:spPr>
          <a:xfrm>
            <a:off x="401340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3"/>
          <p:cNvSpPr>
            <a:spLocks noGrp="1"/>
          </p:cNvSpPr>
          <p:nvPr>
            <p:ph type="pic" idx="20"/>
          </p:nvPr>
        </p:nvSpPr>
        <p:spPr>
          <a:xfrm>
            <a:off x="494215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3"/>
          <p:cNvSpPr>
            <a:spLocks noGrp="1"/>
          </p:cNvSpPr>
          <p:nvPr>
            <p:ph type="pic" idx="21"/>
          </p:nvPr>
        </p:nvSpPr>
        <p:spPr>
          <a:xfrm>
            <a:off x="587090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3"/>
          <p:cNvSpPr>
            <a:spLocks noGrp="1"/>
          </p:cNvSpPr>
          <p:nvPr>
            <p:ph type="pic" idx="22"/>
          </p:nvPr>
        </p:nvSpPr>
        <p:spPr>
          <a:xfrm>
            <a:off x="679965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7" name="Google Shape;117;p13"/>
          <p:cNvPicPr preferRelativeResize="0"/>
          <p:nvPr/>
        </p:nvPicPr>
        <p:blipFill rotWithShape="1">
          <a:blip r:embed="rId2">
            <a:alphaModFix/>
          </a:blip>
          <a:srcRect l="47070"/>
          <a:stretch/>
        </p:blipFill>
        <p:spPr>
          <a:xfrm rot="5400000">
            <a:off x="-782388" y="2309787"/>
            <a:ext cx="484022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Agenda / Indice largo">
  <p:cSld name="Anid_principal_2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499350" y="1937625"/>
            <a:ext cx="4845600" cy="28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344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499350" y="604800"/>
            <a:ext cx="48456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3" name="Google Shape;1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Agenda / Indice corto">
  <p:cSld name="CUSTOM_4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1"/>
          </p:nvPr>
        </p:nvSpPr>
        <p:spPr>
          <a:xfrm>
            <a:off x="2547525" y="1144800"/>
            <a:ext cx="4845600" cy="28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●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○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■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●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○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■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●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○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■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1368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134" name="Google Shape;134;p15"/>
          <p:cNvPicPr preferRelativeResize="0"/>
          <p:nvPr/>
        </p:nvPicPr>
        <p:blipFill rotWithShape="1">
          <a:blip r:embed="rId2">
            <a:alphaModFix/>
          </a:blip>
          <a:srcRect l="47070"/>
          <a:stretch/>
        </p:blipFill>
        <p:spPr>
          <a:xfrm rot="5400000">
            <a:off x="-278163" y="2312162"/>
            <a:ext cx="484022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Una columna">
  <p:cSld name="CUSTOM_8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16"/>
          <p:cNvSpPr txBox="1">
            <a:spLocks noGrp="1"/>
          </p:cNvSpPr>
          <p:nvPr>
            <p:ph type="body" idx="1"/>
          </p:nvPr>
        </p:nvSpPr>
        <p:spPr>
          <a:xfrm>
            <a:off x="2149200" y="1962150"/>
            <a:ext cx="48456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Dos columnas">
  <p:cSld name="CUSTOM_8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17"/>
          <p:cNvSpPr txBox="1">
            <a:spLocks noGrp="1"/>
          </p:cNvSpPr>
          <p:nvPr>
            <p:ph type="body" idx="1"/>
          </p:nvPr>
        </p:nvSpPr>
        <p:spPr>
          <a:xfrm>
            <a:off x="2154300" y="2476500"/>
            <a:ext cx="30609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body" idx="2"/>
          </p:nvPr>
        </p:nvSpPr>
        <p:spPr>
          <a:xfrm>
            <a:off x="5466300" y="2476500"/>
            <a:ext cx="30642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214920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 idx="3"/>
          </p:nvPr>
        </p:nvSpPr>
        <p:spPr>
          <a:xfrm>
            <a:off x="546435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title" idx="4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title" idx="5"/>
          </p:nvPr>
        </p:nvSpPr>
        <p:spPr>
          <a:xfrm>
            <a:off x="499350" y="381600"/>
            <a:ext cx="64953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color principal">
  <p:cSld name="Anid_principal_1">
    <p:bg>
      <p:bgPr>
        <a:solidFill>
          <a:srgbClr val="FF704E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+ fotografía color principal">
  <p:cSld name="Anid_principal_1_1">
    <p:bg>
      <p:bgPr>
        <a:solidFill>
          <a:srgbClr val="FF704E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2566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portadilla">
  <p:cSld name="Anid_principal_1_3">
    <p:bg>
      <p:bgPr>
        <a:solidFill>
          <a:schemeClr val="accen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4" name="Google Shape;17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oppins Light"/>
              <a:buNone/>
              <a:defRPr sz="4000"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Portada con patrón">
  <p:cSld name="Anid_principal_2_4">
    <p:bg>
      <p:bgPr>
        <a:solidFill>
          <a:schemeClr val="accent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975" y="181475"/>
            <a:ext cx="834775" cy="3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660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99350" y="1781900"/>
            <a:ext cx="81513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99350" y="3655125"/>
            <a:ext cx="65121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  <a:defRPr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499350" y="4435700"/>
            <a:ext cx="484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028875" y="305100"/>
            <a:ext cx="627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unit.la</a:t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Frases sobre fondo">
  <p:cSld name="Anid_principal_2_3_1_1_1">
    <p:bg>
      <p:bgPr>
        <a:solidFill>
          <a:schemeClr val="dk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1324425" y="1565900"/>
            <a:ext cx="64953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title" idx="2"/>
          </p:nvPr>
        </p:nvSpPr>
        <p:spPr>
          <a:xfrm>
            <a:off x="1324425" y="2955000"/>
            <a:ext cx="64953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Light"/>
              <a:buNone/>
              <a:defRPr sz="2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+ fotografía color secundario">
  <p:cSld name="Anid_principal_1_1_2">
    <p:bg>
      <p:bgPr>
        <a:solidFill>
          <a:schemeClr val="accent3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+ fotografía color secundario">
  <p:cSld name="Anid_principal_1_1_2_1">
    <p:bg>
      <p:bgPr>
        <a:solidFill>
          <a:schemeClr val="accent3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2566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8" name="Google Shape;1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_Clara">
  <p:cSld name="Anid_principal_1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4"/>
          <p:cNvGrpSpPr/>
          <p:nvPr/>
        </p:nvGrpSpPr>
        <p:grpSpPr>
          <a:xfrm>
            <a:off x="0" y="4727350"/>
            <a:ext cx="9144000" cy="330670"/>
            <a:chOff x="0" y="4727350"/>
            <a:chExt cx="9144000" cy="330670"/>
          </a:xfrm>
        </p:grpSpPr>
        <p:sp>
          <p:nvSpPr>
            <p:cNvPr id="204" name="Google Shape;204;p24"/>
            <p:cNvSpPr txBox="1"/>
            <p:nvPr/>
          </p:nvSpPr>
          <p:spPr>
            <a:xfrm>
              <a:off x="3194546" y="4945520"/>
              <a:ext cx="2754900" cy="1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600"/>
                <a:buFont typeface="Poppins"/>
                <a:buNone/>
              </a:pPr>
              <a:r>
                <a:rPr lang="es" sz="600">
                  <a:solidFill>
                    <a:srgbClr val="292929"/>
                  </a:solidFill>
                  <a:latin typeface="Poppins"/>
                  <a:ea typeface="Poppins"/>
                  <a:cs typeface="Poppins"/>
                  <a:sym typeface="Poppins"/>
                </a:rPr>
                <a:t>DUOC UC</a:t>
              </a:r>
              <a:endParaRPr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05" name="Google Shape;205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4727350"/>
              <a:ext cx="9144000" cy="215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" name="Google Shape;20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F1C232"/>
          </p15:clr>
        </p15:guide>
        <p15:guide id="2" orient="horz" pos="283">
          <p15:clr>
            <a:srgbClr val="F1C23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full + espacio footer">
  <p:cSld name="Anid_principal_1_1_1_1">
    <p:bg>
      <p:bgPr>
        <a:solidFill>
          <a:srgbClr val="EDEDED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835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1" name="Google Shape;21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3" name="Google Shape;21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derecha + texto izquierda">
  <p:cSld name="Anid_principal_1_1_1_1_1_1">
    <p:bg>
      <p:bgPr>
        <a:solidFill>
          <a:srgbClr val="EDEDED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xfrm>
            <a:off x="499350" y="2574000"/>
            <a:ext cx="1470600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221" name="Google Shape;221;p26"/>
          <p:cNvSpPr>
            <a:spLocks noGrp="1"/>
          </p:cNvSpPr>
          <p:nvPr>
            <p:ph type="pic" idx="2"/>
          </p:nvPr>
        </p:nvSpPr>
        <p:spPr>
          <a:xfrm>
            <a:off x="2149200" y="1700"/>
            <a:ext cx="6994800" cy="48321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2" name="Google Shape;222;p26"/>
          <p:cNvPicPr preferRelativeResize="0"/>
          <p:nvPr/>
        </p:nvPicPr>
        <p:blipFill rotWithShape="1">
          <a:blip r:embed="rId2">
            <a:alphaModFix/>
          </a:blip>
          <a:srcRect l="47070"/>
          <a:stretch/>
        </p:blipFill>
        <p:spPr>
          <a:xfrm rot="5400000">
            <a:off x="-270913" y="2309787"/>
            <a:ext cx="484022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destacado con patrón">
  <p:cSld name="CUSTOM_6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4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5" name="Google Shape;22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7" name="Google Shape;22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27"/>
          <p:cNvSpPr txBox="1">
            <a:spLocks noGrp="1"/>
          </p:cNvSpPr>
          <p:nvPr>
            <p:ph type="body" idx="1"/>
          </p:nvPr>
        </p:nvSpPr>
        <p:spPr>
          <a:xfrm>
            <a:off x="495600" y="2589550"/>
            <a:ext cx="6499200" cy="18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91425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destacado con patrón + texto chico">
  <p:cSld name="CUSTOM_6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4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32" name="Google Shape;23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4" name="Google Shape;2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495600" y="455800"/>
            <a:ext cx="7380000" cy="18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91425" anchor="b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3"/>
          </p:nvPr>
        </p:nvSpPr>
        <p:spPr>
          <a:xfrm>
            <a:off x="6219900" y="3249825"/>
            <a:ext cx="24585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claro">
  <p:cSld name="CUSTOM_5">
    <p:bg>
      <p:bgPr>
        <a:solidFill>
          <a:srgbClr val="FF704E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9"/>
          <p:cNvPicPr preferRelativeResize="0"/>
          <p:nvPr/>
        </p:nvPicPr>
        <p:blipFill rotWithShape="1">
          <a:blip r:embed="rId2">
            <a:alphaModFix/>
          </a:blip>
          <a:srcRect t="29" b="19"/>
          <a:stretch/>
        </p:blipFill>
        <p:spPr>
          <a:xfrm>
            <a:off x="2627938" y="1774725"/>
            <a:ext cx="3877199" cy="178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 txBox="1"/>
          <p:nvPr/>
        </p:nvSpPr>
        <p:spPr>
          <a:xfrm>
            <a:off x="1268550" y="4195450"/>
            <a:ext cx="66069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www.unit.la</a:t>
            </a: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oscuro">
  <p:cSld name="CUSTOM_5_1">
    <p:bg>
      <p:bgPr>
        <a:solidFill>
          <a:srgbClr val="292929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0"/>
          <p:cNvPicPr preferRelativeResize="0"/>
          <p:nvPr/>
        </p:nvPicPr>
        <p:blipFill rotWithShape="1">
          <a:blip r:embed="rId2">
            <a:alphaModFix/>
          </a:blip>
          <a:srcRect l="455" r="455"/>
          <a:stretch/>
        </p:blipFill>
        <p:spPr>
          <a:xfrm>
            <a:off x="2627938" y="1774725"/>
            <a:ext cx="3877199" cy="178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 txBox="1"/>
          <p:nvPr/>
        </p:nvSpPr>
        <p:spPr>
          <a:xfrm>
            <a:off x="1268550" y="4195450"/>
            <a:ext cx="66069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www.unit.la</a:t>
            </a:r>
            <a:endParaRPr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Portada con patrón + foto">
  <p:cSld name="Anid_principal_2_4_2">
    <p:bg>
      <p:bgPr>
        <a:solidFill>
          <a:srgbClr val="EDEDED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625" y="181475"/>
            <a:ext cx="834775" cy="38497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/>
        </p:nvSpPr>
        <p:spPr>
          <a:xfrm>
            <a:off x="8263025" y="305100"/>
            <a:ext cx="393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unit.la</a:t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95000" y="1049700"/>
            <a:ext cx="64980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5461200" y="2573550"/>
            <a:ext cx="31824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  <a:defRPr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2"/>
          </p:nvPr>
        </p:nvSpPr>
        <p:spPr>
          <a:xfrm>
            <a:off x="6021425" y="305100"/>
            <a:ext cx="2241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None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id + footer 2">
  <p:cSld name="Anid_principal_1_1_1_1_1_1_1">
    <p:bg>
      <p:bgPr>
        <a:solidFill>
          <a:srgbClr val="EDEDED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7" name="Google Shape;24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>
            <a:off x="499350" y="2574000"/>
            <a:ext cx="1470600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250" name="Google Shape;25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1383863" y="2309798"/>
            <a:ext cx="4835475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1"/>
          <p:cNvSpPr>
            <a:spLocks noGrp="1"/>
          </p:cNvSpPr>
          <p:nvPr>
            <p:ph type="pic" idx="2"/>
          </p:nvPr>
        </p:nvSpPr>
        <p:spPr>
          <a:xfrm>
            <a:off x="3801600" y="1700"/>
            <a:ext cx="5342400" cy="4822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ini + footer 3">
  <p:cSld name="Anid_principal_1_1_1_1_1_1_1_1">
    <p:bg>
      <p:bgPr>
        <a:solidFill>
          <a:srgbClr val="EDEDED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499350" y="2574000"/>
            <a:ext cx="1470600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257" name="Google Shape;25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4359238" y="2309811"/>
            <a:ext cx="4835475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2"/>
          <p:cNvSpPr>
            <a:spLocks noGrp="1"/>
          </p:cNvSpPr>
          <p:nvPr>
            <p:ph type="pic" idx="2"/>
          </p:nvPr>
        </p:nvSpPr>
        <p:spPr>
          <a:xfrm>
            <a:off x="6778375" y="1700"/>
            <a:ext cx="2365500" cy="48321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32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_White" type="tx">
  <p:cSld name="TITLE_AND_BOD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Google Shape;261;p33"/>
          <p:cNvCxnSpPr/>
          <p:nvPr/>
        </p:nvCxnSpPr>
        <p:spPr>
          <a:xfrm>
            <a:off x="3374" y="4842443"/>
            <a:ext cx="91374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62" name="Google Shape;262;p33" descr="Logo_bi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58" y="4916511"/>
            <a:ext cx="577731" cy="1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>
            <a:spLocks noGrp="1"/>
          </p:cNvSpPr>
          <p:nvPr>
            <p:ph type="sldNum" idx="12"/>
          </p:nvPr>
        </p:nvSpPr>
        <p:spPr>
          <a:xfrm>
            <a:off x="8330427" y="4946503"/>
            <a:ext cx="326100" cy="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64" name="Google Shape;264;p33"/>
          <p:cNvSpPr txBox="1"/>
          <p:nvPr/>
        </p:nvSpPr>
        <p:spPr>
          <a:xfrm>
            <a:off x="3890826" y="4928000"/>
            <a:ext cx="1544400" cy="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rgbClr val="2929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endParaRPr sz="600">
              <a:solidFill>
                <a:srgbClr val="29292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_White 1">
  <p:cSld name="Footer_White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" name="Google Shape;266;p34"/>
          <p:cNvCxnSpPr/>
          <p:nvPr/>
        </p:nvCxnSpPr>
        <p:spPr>
          <a:xfrm>
            <a:off x="3374" y="4842443"/>
            <a:ext cx="91374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67" name="Google Shape;267;p34" descr="Logo_bi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58" y="4916511"/>
            <a:ext cx="577731" cy="1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4"/>
          <p:cNvSpPr txBox="1">
            <a:spLocks noGrp="1"/>
          </p:cNvSpPr>
          <p:nvPr>
            <p:ph type="sldNum" idx="12"/>
          </p:nvPr>
        </p:nvSpPr>
        <p:spPr>
          <a:xfrm>
            <a:off x="8330427" y="4947398"/>
            <a:ext cx="326100" cy="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sz="1400"/>
          </a:p>
        </p:txBody>
      </p:sp>
      <p:sp>
        <p:nvSpPr>
          <p:cNvPr id="269" name="Google Shape;269;p34"/>
          <p:cNvSpPr txBox="1"/>
          <p:nvPr/>
        </p:nvSpPr>
        <p:spPr>
          <a:xfrm>
            <a:off x="4215822" y="4922191"/>
            <a:ext cx="7125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Arial"/>
              <a:buNone/>
            </a:pPr>
            <a:r>
              <a:rPr lang="es" sz="6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PCM - Marzo 2023</a:t>
            </a:r>
            <a:endParaRPr sz="5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oscuro 1">
  <p:cSld name="CUSTOM_5_1_2">
    <p:bg>
      <p:bgPr>
        <a:solidFill>
          <a:srgbClr val="292929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5"/>
          <p:cNvPicPr preferRelativeResize="0"/>
          <p:nvPr/>
        </p:nvPicPr>
        <p:blipFill rotWithShape="1">
          <a:blip r:embed="rId2">
            <a:alphaModFix/>
          </a:blip>
          <a:srcRect l="455" r="455"/>
          <a:stretch/>
        </p:blipFill>
        <p:spPr>
          <a:xfrm>
            <a:off x="2627938" y="1774725"/>
            <a:ext cx="3877199" cy="178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5"/>
          <p:cNvSpPr txBox="1"/>
          <p:nvPr/>
        </p:nvSpPr>
        <p:spPr>
          <a:xfrm>
            <a:off x="1268550" y="4195450"/>
            <a:ext cx="66069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www.unit.la</a:t>
            </a:r>
            <a:endParaRPr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itch">
  <p:cSld name="CUSTOM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6" name="Google Shape;2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columnas color principal">
  <p:cSld name="Anid_principal_2_4_1">
    <p:bg>
      <p:bgPr>
        <a:solidFill>
          <a:srgbClr val="EDEDED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1920500" y="0"/>
            <a:ext cx="3421800" cy="4838700"/>
          </a:xfrm>
          <a:prstGeom prst="rect">
            <a:avLst/>
          </a:prstGeom>
          <a:solidFill>
            <a:srgbClr val="FAA6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5342300" y="0"/>
            <a:ext cx="3801600" cy="4838700"/>
          </a:xfrm>
          <a:prstGeom prst="rect">
            <a:avLst/>
          </a:prstGeom>
          <a:solidFill>
            <a:srgbClr val="FDD7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2154300" y="2476500"/>
            <a:ext cx="30609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5466300" y="2476500"/>
            <a:ext cx="30642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214920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3"/>
          </p:nvPr>
        </p:nvSpPr>
        <p:spPr>
          <a:xfrm>
            <a:off x="546435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 idx="4"/>
          </p:nvPr>
        </p:nvSpPr>
        <p:spPr>
          <a:xfrm>
            <a:off x="499350" y="269075"/>
            <a:ext cx="11640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columnas color secundario">
  <p:cSld name="Anid_principal_2_4_1_1">
    <p:bg>
      <p:bgPr>
        <a:solidFill>
          <a:srgbClr val="EDEDED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1920500" y="0"/>
            <a:ext cx="3421800" cy="483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5342300" y="0"/>
            <a:ext cx="3801600" cy="483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2154300" y="2476500"/>
            <a:ext cx="30609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●"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Char char="○"/>
              <a:def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5466300" y="2476500"/>
            <a:ext cx="30642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●"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Char char="○"/>
              <a:def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214920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 idx="3"/>
          </p:nvPr>
        </p:nvSpPr>
        <p:spPr>
          <a:xfrm>
            <a:off x="546435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 idx="4"/>
          </p:nvPr>
        </p:nvSpPr>
        <p:spPr>
          <a:xfrm>
            <a:off x="499350" y="269075"/>
            <a:ext cx="11640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Clara">
  <p:cSld name="Anid_principal_2_3_1">
    <p:bg>
      <p:bgPr>
        <a:solidFill>
          <a:srgbClr val="EDEDED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" name="Google Shape;56;p7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 idx="2"/>
          </p:nvPr>
        </p:nvSpPr>
        <p:spPr>
          <a:xfrm>
            <a:off x="499350" y="381600"/>
            <a:ext cx="42549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472675" y="2207298"/>
            <a:ext cx="4845600" cy="23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●"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Char char="○"/>
              <a:def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Oscura">
  <p:cSld name="Anid_principal_2_3_1_1">
    <p:bg>
      <p:bgPr>
        <a:solidFill>
          <a:srgbClr val="292929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8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472675" y="2207298"/>
            <a:ext cx="4845600" cy="23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 Light"/>
              <a:buChar char="●"/>
              <a:defRPr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○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■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●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○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■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●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○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■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99350" y="381600"/>
            <a:ext cx="4262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y footer - Blanca">
  <p:cSld name="Anid_principal_2_3_2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499350" y="381600"/>
            <a:ext cx="42549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y footer - Clara">
  <p:cSld name="Anid_principal_2_3_1_2">
    <p:bg>
      <p:bgPr>
        <a:solidFill>
          <a:srgbClr val="EDEDED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499350" y="381600"/>
            <a:ext cx="4270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1F1F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15">
          <p15:clr>
            <a:srgbClr val="F1C232"/>
          </p15:clr>
        </p15:guide>
        <p15:guide id="2" pos="1278">
          <p15:clr>
            <a:srgbClr val="F1C232"/>
          </p15:clr>
        </p15:guide>
        <p15:guide id="3" pos="1354">
          <p15:clr>
            <a:srgbClr val="F1C232"/>
          </p15:clr>
        </p15:guide>
        <p15:guide id="4" pos="2320">
          <p15:clr>
            <a:srgbClr val="F1C232"/>
          </p15:clr>
        </p15:guide>
        <p15:guide id="5" pos="2395">
          <p15:clr>
            <a:srgbClr val="F1C232"/>
          </p15:clr>
        </p15:guide>
        <p15:guide id="6" pos="3365">
          <p15:clr>
            <a:srgbClr val="F1C232"/>
          </p15:clr>
        </p15:guide>
        <p15:guide id="7" pos="3440">
          <p15:clr>
            <a:srgbClr val="F1C232"/>
          </p15:clr>
        </p15:guide>
        <p15:guide id="8" pos="4406">
          <p15:clr>
            <a:srgbClr val="F1C232"/>
          </p15:clr>
        </p15:guide>
        <p15:guide id="9" pos="4482">
          <p15:clr>
            <a:srgbClr val="F1C232"/>
          </p15:clr>
        </p15:guide>
        <p15:guide id="10" pos="5449">
          <p15:clr>
            <a:srgbClr val="F1C232"/>
          </p15:clr>
        </p15:guide>
        <p15:guide id="11" orient="horz" pos="150">
          <p15:clr>
            <a:srgbClr val="F1C232"/>
          </p15:clr>
        </p15:guide>
        <p15:guide id="12" orient="horz" pos="1621">
          <p15:clr>
            <a:srgbClr val="F1C23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05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 txBox="1"/>
          <p:nvPr/>
        </p:nvSpPr>
        <p:spPr>
          <a:xfrm>
            <a:off x="592700" y="2875825"/>
            <a:ext cx="7145194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6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Informe de resultados</a:t>
            </a:r>
            <a:endParaRPr sz="4600" b="1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592700" y="3585675"/>
            <a:ext cx="4541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 Fase Aprende</a:t>
            </a:r>
            <a:endParaRPr sz="3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83" name="Google Shape;28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60400" y="-17825"/>
            <a:ext cx="3283600" cy="331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900" y="2161575"/>
            <a:ext cx="2983900" cy="638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6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DEL PROYECTO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46"/>
          <p:cNvSpPr txBox="1"/>
          <p:nvPr/>
        </p:nvSpPr>
        <p:spPr>
          <a:xfrm>
            <a:off x="499350" y="1585750"/>
            <a:ext cx="464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PRINCIPALES RESULTADOS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7" name="Google Shape;357;p46"/>
          <p:cNvSpPr txBox="1"/>
          <p:nvPr/>
        </p:nvSpPr>
        <p:spPr>
          <a:xfrm>
            <a:off x="499350" y="709000"/>
            <a:ext cx="4017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6. </a:t>
            </a:r>
            <a:endParaRPr sz="25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Fase III: Evalúa</a:t>
            </a:r>
            <a:endParaRPr sz="25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58" name="Google Shape;358;p46"/>
          <p:cNvPicPr preferRelativeResize="0"/>
          <p:nvPr/>
        </p:nvPicPr>
        <p:blipFill rotWithShape="1">
          <a:blip r:embed="rId3">
            <a:alphaModFix/>
          </a:blip>
          <a:srcRect r="66541"/>
          <a:stretch/>
        </p:blipFill>
        <p:spPr>
          <a:xfrm rot="10800000">
            <a:off x="0" y="11"/>
            <a:ext cx="175075" cy="52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DEL PROYECTO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4" name="Google Shape;364;p47"/>
          <p:cNvSpPr txBox="1"/>
          <p:nvPr/>
        </p:nvSpPr>
        <p:spPr>
          <a:xfrm>
            <a:off x="499350" y="709000"/>
            <a:ext cx="4017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6. </a:t>
            </a:r>
            <a:endParaRPr sz="25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Fase III: Evalúa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47"/>
          <p:cNvSpPr txBox="1"/>
          <p:nvPr/>
        </p:nvSpPr>
        <p:spPr>
          <a:xfrm>
            <a:off x="499350" y="1585750"/>
            <a:ext cx="464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DOCUMENTACIÓN Y EVIDENCIA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66" name="Google Shape;366;p47"/>
          <p:cNvPicPr preferRelativeResize="0"/>
          <p:nvPr/>
        </p:nvPicPr>
        <p:blipFill rotWithShape="1">
          <a:blip r:embed="rId3">
            <a:alphaModFix/>
          </a:blip>
          <a:srcRect r="66541"/>
          <a:stretch/>
        </p:blipFill>
        <p:spPr>
          <a:xfrm rot="10800000">
            <a:off x="0" y="11"/>
            <a:ext cx="175075" cy="52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DEL PROYECTO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2" name="Google Shape;372;p48"/>
          <p:cNvSpPr txBox="1"/>
          <p:nvPr/>
        </p:nvSpPr>
        <p:spPr>
          <a:xfrm>
            <a:off x="499350" y="1585750"/>
            <a:ext cx="464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PRINCIPALES RESULTADOS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3" name="Google Shape;373;p48"/>
          <p:cNvSpPr txBox="1"/>
          <p:nvPr/>
        </p:nvSpPr>
        <p:spPr>
          <a:xfrm>
            <a:off x="499350" y="709000"/>
            <a:ext cx="4017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7. </a:t>
            </a:r>
            <a:endParaRPr sz="25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Fase IV: Aprende</a:t>
            </a:r>
            <a:endParaRPr sz="25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74" name="Google Shape;374;p48"/>
          <p:cNvPicPr preferRelativeResize="0"/>
          <p:nvPr/>
        </p:nvPicPr>
        <p:blipFill rotWithShape="1">
          <a:blip r:embed="rId3">
            <a:alphaModFix/>
          </a:blip>
          <a:srcRect r="66541"/>
          <a:stretch/>
        </p:blipFill>
        <p:spPr>
          <a:xfrm rot="10800000">
            <a:off x="0" y="11"/>
            <a:ext cx="175075" cy="52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9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DEL PROYECTO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49"/>
          <p:cNvSpPr txBox="1"/>
          <p:nvPr/>
        </p:nvSpPr>
        <p:spPr>
          <a:xfrm>
            <a:off x="499350" y="709000"/>
            <a:ext cx="4017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7. </a:t>
            </a:r>
            <a:endParaRPr sz="25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Fase IV: Aprende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49"/>
          <p:cNvSpPr txBox="1"/>
          <p:nvPr/>
        </p:nvSpPr>
        <p:spPr>
          <a:xfrm>
            <a:off x="499350" y="1585750"/>
            <a:ext cx="464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DOCUMENTACIÓN Y EVIDENCIA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82" name="Google Shape;382;p49"/>
          <p:cNvPicPr preferRelativeResize="0"/>
          <p:nvPr/>
        </p:nvPicPr>
        <p:blipFill rotWithShape="1">
          <a:blip r:embed="rId3">
            <a:alphaModFix/>
          </a:blip>
          <a:srcRect r="66541"/>
          <a:stretch/>
        </p:blipFill>
        <p:spPr>
          <a:xfrm rot="10800000">
            <a:off x="0" y="11"/>
            <a:ext cx="175075" cy="52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0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DEL PROYECTO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p50"/>
          <p:cNvSpPr txBox="1"/>
          <p:nvPr/>
        </p:nvSpPr>
        <p:spPr>
          <a:xfrm>
            <a:off x="499350" y="709000"/>
            <a:ext cx="4017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8. </a:t>
            </a:r>
            <a:endParaRPr sz="25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Otros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9" name="Google Shape;389;p50"/>
          <p:cNvPicPr preferRelativeResize="0"/>
          <p:nvPr/>
        </p:nvPicPr>
        <p:blipFill rotWithShape="1">
          <a:blip r:embed="rId3">
            <a:alphaModFix/>
          </a:blip>
          <a:srcRect r="66541"/>
          <a:stretch/>
        </p:blipFill>
        <p:spPr>
          <a:xfrm rot="10800000">
            <a:off x="0" y="11"/>
            <a:ext cx="175075" cy="52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052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1"/>
          <p:cNvSpPr txBox="1"/>
          <p:nvPr/>
        </p:nvSpPr>
        <p:spPr>
          <a:xfrm>
            <a:off x="2083800" y="2056050"/>
            <a:ext cx="49764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¡Gracias!</a:t>
            </a:r>
            <a:endParaRPr sz="55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95" name="Google Shape;39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103" y="270854"/>
            <a:ext cx="1286699" cy="29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806" y="311225"/>
            <a:ext cx="1103994" cy="2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/>
          <p:nvPr/>
        </p:nvSpPr>
        <p:spPr>
          <a:xfrm>
            <a:off x="499350" y="211425"/>
            <a:ext cx="11148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Montserrat"/>
                <a:ea typeface="Montserrat"/>
                <a:cs typeface="Montserrat"/>
                <a:sym typeface="Montserrat"/>
              </a:rPr>
              <a:t>INFORME DE CIERRE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Montserrat"/>
                <a:ea typeface="Montserrat"/>
                <a:cs typeface="Montserrat"/>
                <a:sym typeface="Montserrat"/>
              </a:rPr>
              <a:t>MARZO, 2024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38"/>
          <p:cNvSpPr txBox="1"/>
          <p:nvPr/>
        </p:nvSpPr>
        <p:spPr>
          <a:xfrm>
            <a:off x="3970863" y="805800"/>
            <a:ext cx="3144300" cy="3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1. Información general de la iniciativa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2. Resultados de la encuesta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3. Fase l: Conecta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● Principales resultados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● Documentación y evidencia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4. Fase ll: Realiza 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● Principales resultados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● Documentación y evidencia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5. Fase lll: Evalúa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● Principales resultados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● Documentación y evidencia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6. Fase lV: Aprende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● Principales resultados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● Documentación y evidencia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1" name="Google Shape;291;p38"/>
          <p:cNvSpPr txBox="1"/>
          <p:nvPr/>
        </p:nvSpPr>
        <p:spPr>
          <a:xfrm>
            <a:off x="493688" y="805800"/>
            <a:ext cx="33024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s" sz="4000" b="1">
                <a:latin typeface="Comfortaa"/>
                <a:ea typeface="Comfortaa"/>
                <a:cs typeface="Comfortaa"/>
                <a:sym typeface="Comfortaa"/>
              </a:rPr>
              <a:t>Índice de contenidos</a:t>
            </a:r>
            <a:endParaRPr sz="40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292" name="Google Shape;2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627" y="255263"/>
            <a:ext cx="986650" cy="2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8"/>
          <p:cNvPicPr preferRelativeResize="0"/>
          <p:nvPr/>
        </p:nvPicPr>
        <p:blipFill rotWithShape="1">
          <a:blip r:embed="rId4">
            <a:alphaModFix/>
          </a:blip>
          <a:srcRect r="66541"/>
          <a:stretch/>
        </p:blipFill>
        <p:spPr>
          <a:xfrm rot="10800000">
            <a:off x="0" y="11"/>
            <a:ext cx="175075" cy="52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DEL PROYECTO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39"/>
          <p:cNvSpPr txBox="1"/>
          <p:nvPr/>
        </p:nvSpPr>
        <p:spPr>
          <a:xfrm>
            <a:off x="499350" y="709000"/>
            <a:ext cx="22743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1. Información general de la iniciativa</a:t>
            </a:r>
            <a:endParaRPr sz="3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0" name="Google Shape;300;p39"/>
          <p:cNvSpPr txBox="1"/>
          <p:nvPr/>
        </p:nvSpPr>
        <p:spPr>
          <a:xfrm>
            <a:off x="499350" y="2432800"/>
            <a:ext cx="15993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continuación se presenta un resumen general de la iniciativa desarrollada:</a:t>
            </a: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01" name="Google Shape;301;p39"/>
          <p:cNvGraphicFramePr/>
          <p:nvPr/>
        </p:nvGraphicFramePr>
        <p:xfrm>
          <a:off x="2964000" y="784725"/>
          <a:ext cx="5687175" cy="3574050"/>
        </p:xfrm>
        <a:graphic>
          <a:graphicData uri="http://schemas.openxmlformats.org/drawingml/2006/table">
            <a:tbl>
              <a:tblPr>
                <a:noFill/>
                <a:tableStyleId>{B9D8C386-90E5-44C2-ABEF-B0AAFC183585}</a:tableStyleId>
              </a:tblPr>
              <a:tblGrid>
                <a:gridCol w="155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8250">
                <a:tc gridSpan="6"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Tabla N°1. Información general de la iniciativa</a:t>
                      </a:r>
                      <a:endParaRPr sz="1100">
                        <a:solidFill>
                          <a:srgbClr val="FF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Nombre del proyecto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Escuela/programa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Carrera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6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Responsable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6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Docente a Cargo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6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Asignatura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6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Fecha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6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Horario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Contraparte Externa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6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Link Encuesta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6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Cantidad de participantes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6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02" name="Google Shape;302;p39"/>
          <p:cNvPicPr preferRelativeResize="0"/>
          <p:nvPr/>
        </p:nvPicPr>
        <p:blipFill rotWithShape="1">
          <a:blip r:embed="rId3">
            <a:alphaModFix/>
          </a:blip>
          <a:srcRect r="66541"/>
          <a:stretch/>
        </p:blipFill>
        <p:spPr>
          <a:xfrm rot="10800000">
            <a:off x="0" y="11"/>
            <a:ext cx="175075" cy="52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DEL PROYECTO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8" name="Google Shape;308;p40"/>
          <p:cNvSpPr txBox="1"/>
          <p:nvPr/>
        </p:nvSpPr>
        <p:spPr>
          <a:xfrm>
            <a:off x="499350" y="709000"/>
            <a:ext cx="22743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2. Descripción de la iniciativa</a:t>
            </a:r>
            <a:endParaRPr sz="25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9" name="Google Shape;309;p40"/>
          <p:cNvSpPr txBox="1"/>
          <p:nvPr/>
        </p:nvSpPr>
        <p:spPr>
          <a:xfrm>
            <a:off x="499350" y="2432800"/>
            <a:ext cx="15993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continuación se presenta un resumen más detallado de la iniciativa desarrollada: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10" name="Google Shape;310;p40"/>
          <p:cNvGraphicFramePr/>
          <p:nvPr>
            <p:extLst>
              <p:ext uri="{D42A27DB-BD31-4B8C-83A1-F6EECF244321}">
                <p14:modId xmlns:p14="http://schemas.microsoft.com/office/powerpoint/2010/main" val="4136320689"/>
              </p:ext>
            </p:extLst>
          </p:nvPr>
        </p:nvGraphicFramePr>
        <p:xfrm>
          <a:off x="2964000" y="784725"/>
          <a:ext cx="5707050" cy="3905770"/>
        </p:xfrm>
        <a:graphic>
          <a:graphicData uri="http://schemas.openxmlformats.org/drawingml/2006/table">
            <a:tbl>
              <a:tblPr>
                <a:noFill/>
                <a:tableStyleId>{B9D8C386-90E5-44C2-ABEF-B0AAFC183585}</a:tableStyleId>
              </a:tblPr>
              <a:tblGrid>
                <a:gridCol w="156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7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1450">
                <a:tc gridSpan="6"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Tabla N°1. Descripción de la iniciativa desarrollada</a:t>
                      </a:r>
                      <a:endParaRPr sz="1100">
                        <a:solidFill>
                          <a:srgbClr val="FF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Nombre de la iniciativa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¿De qué trató?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6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¿Qué problema, necesidad u oportunidad que se  abordó?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6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¿Cuál fue el público objetivo?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6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Objetivo  general de la iniciativa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6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¿Cómo se midió el cumplimiento del objetivo?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>
                    <a:solidFill>
                      <a:srgbClr val="B1B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6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11" name="Google Shape;311;p40"/>
          <p:cNvPicPr preferRelativeResize="0"/>
          <p:nvPr/>
        </p:nvPicPr>
        <p:blipFill rotWithShape="1">
          <a:blip r:embed="rId3">
            <a:alphaModFix/>
          </a:blip>
          <a:srcRect r="66541"/>
          <a:stretch/>
        </p:blipFill>
        <p:spPr>
          <a:xfrm rot="10800000">
            <a:off x="0" y="11"/>
            <a:ext cx="175075" cy="52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DEL PROYECTO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7" name="Google Shape;317;p41"/>
          <p:cNvSpPr txBox="1"/>
          <p:nvPr/>
        </p:nvSpPr>
        <p:spPr>
          <a:xfrm>
            <a:off x="499350" y="709000"/>
            <a:ext cx="22743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3. Resultados de la encuesta</a:t>
            </a:r>
            <a:endParaRPr sz="25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18" name="Google Shape;318;p41"/>
          <p:cNvPicPr preferRelativeResize="0"/>
          <p:nvPr/>
        </p:nvPicPr>
        <p:blipFill rotWithShape="1">
          <a:blip r:embed="rId3">
            <a:alphaModFix/>
          </a:blip>
          <a:srcRect r="66541"/>
          <a:stretch/>
        </p:blipFill>
        <p:spPr>
          <a:xfrm rot="10800000">
            <a:off x="0" y="11"/>
            <a:ext cx="175075" cy="52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DEL PROYECTO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4" name="Google Shape;324;p42"/>
          <p:cNvSpPr txBox="1"/>
          <p:nvPr/>
        </p:nvSpPr>
        <p:spPr>
          <a:xfrm>
            <a:off x="499350" y="709000"/>
            <a:ext cx="4017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4. </a:t>
            </a:r>
            <a:endParaRPr sz="25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Fase I: Conecta</a:t>
            </a:r>
            <a:endParaRPr sz="25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5" name="Google Shape;325;p42"/>
          <p:cNvSpPr txBox="1"/>
          <p:nvPr/>
        </p:nvSpPr>
        <p:spPr>
          <a:xfrm>
            <a:off x="499350" y="1585750"/>
            <a:ext cx="464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PRINCIPALES RESULTADOS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26" name="Google Shape;326;p42"/>
          <p:cNvPicPr preferRelativeResize="0"/>
          <p:nvPr/>
        </p:nvPicPr>
        <p:blipFill rotWithShape="1">
          <a:blip r:embed="rId3">
            <a:alphaModFix/>
          </a:blip>
          <a:srcRect r="66541"/>
          <a:stretch/>
        </p:blipFill>
        <p:spPr>
          <a:xfrm rot="10800000">
            <a:off x="0" y="11"/>
            <a:ext cx="175075" cy="52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DEL PROYECTO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p43"/>
          <p:cNvSpPr txBox="1"/>
          <p:nvPr/>
        </p:nvSpPr>
        <p:spPr>
          <a:xfrm>
            <a:off x="499350" y="709000"/>
            <a:ext cx="4017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4. </a:t>
            </a:r>
            <a:endParaRPr sz="25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Fase I: Conecta</a:t>
            </a:r>
            <a:endParaRPr sz="25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3" name="Google Shape;333;p43"/>
          <p:cNvSpPr txBox="1"/>
          <p:nvPr/>
        </p:nvSpPr>
        <p:spPr>
          <a:xfrm>
            <a:off x="499350" y="1585750"/>
            <a:ext cx="464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DOCUMENTACIÓN Y EVIDENCIA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34" name="Google Shape;334;p43"/>
          <p:cNvPicPr preferRelativeResize="0"/>
          <p:nvPr/>
        </p:nvPicPr>
        <p:blipFill rotWithShape="1">
          <a:blip r:embed="rId3">
            <a:alphaModFix/>
          </a:blip>
          <a:srcRect r="66541"/>
          <a:stretch/>
        </p:blipFill>
        <p:spPr>
          <a:xfrm rot="10800000">
            <a:off x="0" y="11"/>
            <a:ext cx="175075" cy="52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DEL PROYECTO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44"/>
          <p:cNvSpPr txBox="1"/>
          <p:nvPr/>
        </p:nvSpPr>
        <p:spPr>
          <a:xfrm>
            <a:off x="499350" y="1585750"/>
            <a:ext cx="464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PRINCIPALES RESULTADOS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1" name="Google Shape;341;p44"/>
          <p:cNvSpPr txBox="1"/>
          <p:nvPr/>
        </p:nvSpPr>
        <p:spPr>
          <a:xfrm>
            <a:off x="499350" y="709000"/>
            <a:ext cx="4017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5. </a:t>
            </a:r>
            <a:endParaRPr sz="25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Fase II: Realiza</a:t>
            </a:r>
            <a:endParaRPr sz="25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42" name="Google Shape;342;p44"/>
          <p:cNvPicPr preferRelativeResize="0"/>
          <p:nvPr/>
        </p:nvPicPr>
        <p:blipFill rotWithShape="1">
          <a:blip r:embed="rId3">
            <a:alphaModFix/>
          </a:blip>
          <a:srcRect r="66541"/>
          <a:stretch/>
        </p:blipFill>
        <p:spPr>
          <a:xfrm rot="10800000">
            <a:off x="0" y="11"/>
            <a:ext cx="175075" cy="52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5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DEL PROYECTO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45"/>
          <p:cNvSpPr txBox="1"/>
          <p:nvPr/>
        </p:nvSpPr>
        <p:spPr>
          <a:xfrm>
            <a:off x="499350" y="709000"/>
            <a:ext cx="4017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5. </a:t>
            </a:r>
            <a:endParaRPr sz="25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latin typeface="Comfortaa"/>
                <a:ea typeface="Comfortaa"/>
                <a:cs typeface="Comfortaa"/>
                <a:sym typeface="Comfortaa"/>
              </a:rPr>
              <a:t>Fase II: Realiza</a:t>
            </a:r>
            <a:endParaRPr sz="25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9" name="Google Shape;349;p45"/>
          <p:cNvSpPr txBox="1"/>
          <p:nvPr/>
        </p:nvSpPr>
        <p:spPr>
          <a:xfrm>
            <a:off x="499350" y="1585750"/>
            <a:ext cx="464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DOCUMENTACIÓN Y EVIDENCIA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50" name="Google Shape;350;p45"/>
          <p:cNvPicPr preferRelativeResize="0"/>
          <p:nvPr/>
        </p:nvPicPr>
        <p:blipFill rotWithShape="1">
          <a:blip r:embed="rId3">
            <a:alphaModFix/>
          </a:blip>
          <a:srcRect r="66541"/>
          <a:stretch/>
        </p:blipFill>
        <p:spPr>
          <a:xfrm rot="10800000">
            <a:off x="0" y="11"/>
            <a:ext cx="175075" cy="52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 Unit V2">
  <a:themeElements>
    <a:clrScheme name="Simple Light">
      <a:dk1>
        <a:srgbClr val="282828"/>
      </a:dk1>
      <a:lt1>
        <a:srgbClr val="FFFFFF"/>
      </a:lt1>
      <a:dk2>
        <a:srgbClr val="F47959"/>
      </a:dk2>
      <a:lt2>
        <a:srgbClr val="E17457"/>
      </a:lt2>
      <a:accent1>
        <a:srgbClr val="FAA691"/>
      </a:accent1>
      <a:accent2>
        <a:srgbClr val="FDD8CF"/>
      </a:accent2>
      <a:accent3>
        <a:srgbClr val="9D7DA8"/>
      </a:accent3>
      <a:accent4>
        <a:srgbClr val="C6ACCF"/>
      </a:accent4>
      <a:accent5>
        <a:srgbClr val="D1C3D6"/>
      </a:accent5>
      <a:accent6>
        <a:srgbClr val="E3D8E5"/>
      </a:accent6>
      <a:hlink>
        <a:srgbClr val="627F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Presentación en pantalla (16:9)</PresentationFormat>
  <Paragraphs>82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Poppins Light</vt:lpstr>
      <vt:lpstr>Comfortaa</vt:lpstr>
      <vt:lpstr>Arial</vt:lpstr>
      <vt:lpstr>Poppins</vt:lpstr>
      <vt:lpstr>Libre Baskerville</vt:lpstr>
      <vt:lpstr>Montserrat</vt:lpstr>
      <vt:lpstr>Poppins SemiBold</vt:lpstr>
      <vt:lpstr>Montserrat Light</vt:lpstr>
      <vt:lpstr>Montserrat Medium</vt:lpstr>
      <vt:lpstr>Template Unit V2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Barbara Fedelli C.</cp:lastModifiedBy>
  <cp:revision>1</cp:revision>
  <dcterms:modified xsi:type="dcterms:W3CDTF">2024-05-10T15:03:20Z</dcterms:modified>
</cp:coreProperties>
</file>