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omfortaa" panose="020B0604020202020204" charset="0"/>
      <p:regular r:id="rId17"/>
      <p:bold r:id="rId18"/>
    </p:embeddedFont>
    <p:embeddedFont>
      <p:font typeface="Libre Baskerville" panose="02000000000000000000" pitchFamily="2" charset="0"/>
      <p:regular r:id="rId19"/>
      <p:bold r:id="rId20"/>
      <p: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Light" panose="00000400000000000000" pitchFamily="2" charset="0"/>
      <p:regular r:id="rId26"/>
      <p:bold r:id="rId27"/>
      <p:italic r:id="rId28"/>
      <p:boldItalic r:id="rId29"/>
    </p:embeddedFont>
    <p:embeddedFont>
      <p:font typeface="Poppins" panose="00000500000000000000" pitchFamily="2" charset="0"/>
      <p:regular r:id="rId30"/>
      <p:bold r:id="rId31"/>
      <p:italic r:id="rId32"/>
      <p:boldItalic r:id="rId33"/>
    </p:embeddedFont>
    <p:embeddedFont>
      <p:font typeface="Poppins Light" panose="00000400000000000000" pitchFamily="2" charset="0"/>
      <p:regular r:id="rId34"/>
      <p:bold r:id="rId35"/>
      <p:italic r:id="rId36"/>
      <p:boldItalic r:id="rId37"/>
    </p:embeddedFont>
    <p:embeddedFont>
      <p:font typeface="Poppins SemiBold" panose="00000700000000000000" pitchFamily="2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64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>
        <p:guide pos="564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presProps" Target="presProps.xml"/><Relationship Id="rId20" Type="http://schemas.openxmlformats.org/officeDocument/2006/relationships/font" Target="fonts/font4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Fedelli C." userId="379c4848-41f5-4f3c-ae30-17f638e6f579" providerId="ADAL" clId="{63ECB4D9-EF81-4D48-923F-BCFD000994BF}"/>
    <pc:docChg chg="custSel modMainMaster">
      <pc:chgData name="Barbara Fedelli C." userId="379c4848-41f5-4f3c-ae30-17f638e6f579" providerId="ADAL" clId="{63ECB4D9-EF81-4D48-923F-BCFD000994BF}" dt="2024-05-10T15:33:35.187" v="4" actId="478"/>
      <pc:docMkLst>
        <pc:docMk/>
      </pc:docMkLst>
      <pc:sldMasterChg chg="modSldLayout">
        <pc:chgData name="Barbara Fedelli C." userId="379c4848-41f5-4f3c-ae30-17f638e6f579" providerId="ADAL" clId="{63ECB4D9-EF81-4D48-923F-BCFD000994BF}" dt="2024-05-10T15:33:35.187" v="4" actId="478"/>
        <pc:sldMasterMkLst>
          <pc:docMk/>
          <pc:sldMasterMk cId="0" sldId="2147483683"/>
        </pc:sldMasterMkLst>
        <pc:sldLayoutChg chg="delSp mod">
          <pc:chgData name="Barbara Fedelli C." userId="379c4848-41f5-4f3c-ae30-17f638e6f579" providerId="ADAL" clId="{63ECB4D9-EF81-4D48-923F-BCFD000994BF}" dt="2024-05-10T15:33:35.187" v="4" actId="478"/>
          <pc:sldLayoutMkLst>
            <pc:docMk/>
            <pc:sldMasterMk cId="0" sldId="2147483683"/>
            <pc:sldLayoutMk cId="0" sldId="2147483653"/>
          </pc:sldLayoutMkLst>
          <pc:picChg chg="del">
            <ac:chgData name="Barbara Fedelli C." userId="379c4848-41f5-4f3c-ae30-17f638e6f579" providerId="ADAL" clId="{63ECB4D9-EF81-4D48-923F-BCFD000994BF}" dt="2024-05-10T15:33:35.187" v="4" actId="478"/>
            <ac:picMkLst>
              <pc:docMk/>
              <pc:sldMasterMk cId="0" sldId="2147483683"/>
              <pc:sldLayoutMk cId="0" sldId="2147483653"/>
              <ac:picMk id="58" creationId="{00000000-0000-0000-0000-000000000000}"/>
            </ac:picMkLst>
          </pc:picChg>
        </pc:sldLayoutChg>
        <pc:sldLayoutChg chg="delSp mod">
          <pc:chgData name="Barbara Fedelli C." userId="379c4848-41f5-4f3c-ae30-17f638e6f579" providerId="ADAL" clId="{63ECB4D9-EF81-4D48-923F-BCFD000994BF}" dt="2024-05-10T15:33:15.459" v="0" actId="478"/>
          <pc:sldLayoutMkLst>
            <pc:docMk/>
            <pc:sldMasterMk cId="0" sldId="2147483683"/>
            <pc:sldLayoutMk cId="0" sldId="2147483654"/>
          </pc:sldLayoutMkLst>
          <pc:picChg chg="del">
            <ac:chgData name="Barbara Fedelli C." userId="379c4848-41f5-4f3c-ae30-17f638e6f579" providerId="ADAL" clId="{63ECB4D9-EF81-4D48-923F-BCFD000994BF}" dt="2024-05-10T15:33:15.459" v="0" actId="478"/>
            <ac:picMkLst>
              <pc:docMk/>
              <pc:sldMasterMk cId="0" sldId="2147483683"/>
              <pc:sldLayoutMk cId="0" sldId="2147483654"/>
              <ac:picMk id="64" creationId="{00000000-0000-0000-0000-000000000000}"/>
            </ac:picMkLst>
          </pc:picChg>
        </pc:sldLayoutChg>
        <pc:sldLayoutChg chg="delSp mod">
          <pc:chgData name="Barbara Fedelli C." userId="379c4848-41f5-4f3c-ae30-17f638e6f579" providerId="ADAL" clId="{63ECB4D9-EF81-4D48-923F-BCFD000994BF}" dt="2024-05-10T15:33:18.094" v="1" actId="478"/>
          <pc:sldLayoutMkLst>
            <pc:docMk/>
            <pc:sldMasterMk cId="0" sldId="2147483683"/>
            <pc:sldLayoutMk cId="0" sldId="2147483655"/>
          </pc:sldLayoutMkLst>
          <pc:picChg chg="del">
            <ac:chgData name="Barbara Fedelli C." userId="379c4848-41f5-4f3c-ae30-17f638e6f579" providerId="ADAL" clId="{63ECB4D9-EF81-4D48-923F-BCFD000994BF}" dt="2024-05-10T15:33:18.094" v="1" actId="478"/>
            <ac:picMkLst>
              <pc:docMk/>
              <pc:sldMasterMk cId="0" sldId="2147483683"/>
              <pc:sldLayoutMk cId="0" sldId="2147483655"/>
              <ac:picMk id="75" creationId="{00000000-0000-0000-0000-000000000000}"/>
            </ac:picMkLst>
          </pc:picChg>
        </pc:sldLayoutChg>
        <pc:sldLayoutChg chg="delSp mod">
          <pc:chgData name="Barbara Fedelli C." userId="379c4848-41f5-4f3c-ae30-17f638e6f579" providerId="ADAL" clId="{63ECB4D9-EF81-4D48-923F-BCFD000994BF}" dt="2024-05-10T15:33:20.428" v="2" actId="478"/>
          <pc:sldLayoutMkLst>
            <pc:docMk/>
            <pc:sldMasterMk cId="0" sldId="2147483683"/>
            <pc:sldLayoutMk cId="0" sldId="2147483656"/>
          </pc:sldLayoutMkLst>
          <pc:picChg chg="del">
            <ac:chgData name="Barbara Fedelli C." userId="379c4848-41f5-4f3c-ae30-17f638e6f579" providerId="ADAL" clId="{63ECB4D9-EF81-4D48-923F-BCFD000994BF}" dt="2024-05-10T15:33:20.428" v="2" actId="478"/>
            <ac:picMkLst>
              <pc:docMk/>
              <pc:sldMasterMk cId="0" sldId="2147483683"/>
              <pc:sldLayoutMk cId="0" sldId="2147483656"/>
              <ac:picMk id="82" creationId="{00000000-0000-0000-0000-000000000000}"/>
            </ac:picMkLst>
          </pc:picChg>
        </pc:sldLayoutChg>
        <pc:sldLayoutChg chg="delSp mod">
          <pc:chgData name="Barbara Fedelli C." userId="379c4848-41f5-4f3c-ae30-17f638e6f579" providerId="ADAL" clId="{63ECB4D9-EF81-4D48-923F-BCFD000994BF}" dt="2024-05-10T15:33:22.898" v="3" actId="478"/>
          <pc:sldLayoutMkLst>
            <pc:docMk/>
            <pc:sldMasterMk cId="0" sldId="2147483683"/>
            <pc:sldLayoutMk cId="0" sldId="2147483659"/>
          </pc:sldLayoutMkLst>
          <pc:picChg chg="del">
            <ac:chgData name="Barbara Fedelli C." userId="379c4848-41f5-4f3c-ae30-17f638e6f579" providerId="ADAL" clId="{63ECB4D9-EF81-4D48-923F-BCFD000994BF}" dt="2024-05-10T15:33:22.898" v="3" actId="478"/>
            <ac:picMkLst>
              <pc:docMk/>
              <pc:sldMasterMk cId="0" sldId="2147483683"/>
              <pc:sldLayoutMk cId="0" sldId="2147483659"/>
              <ac:picMk id="94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c1b670da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c1b670da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6b577320b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6b577320b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6b577320b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6b577320b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6b577320b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6b577320b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6b577320b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6b577320b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c1b50724e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c1b50724e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8ea886969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8ea886969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c1b50724e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c1b50724e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c1b50724e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c1b50724e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c1b50724e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c1b50724e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6b577320b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6b577320b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6b577320b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6b577320b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6b577320b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6b577320b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6b577320b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6b577320b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Portada color sólido">
  <p:cSld name="Anid_principal_2">
    <p:bg>
      <p:bgPr>
        <a:solidFill>
          <a:schemeClr val="lt2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625" y="181475"/>
            <a:ext cx="834775" cy="3849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499350" y="2750550"/>
            <a:ext cx="81513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"/>
              <a:buNone/>
              <a:defRPr sz="4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499350" y="4435700"/>
            <a:ext cx="4842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8028875" y="305100"/>
            <a:ext cx="627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unit.la</a:t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y footer - Oscura">
  <p:cSld name="Anid_principal_2_3_1_1_2">
    <p:bg>
      <p:bgPr>
        <a:solidFill>
          <a:srgbClr val="292929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 l="602" r="602"/>
          <a:stretch/>
        </p:blipFill>
        <p:spPr>
          <a:xfrm>
            <a:off x="472675" y="4881575"/>
            <a:ext cx="461325" cy="21274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title" idx="2"/>
          </p:nvPr>
        </p:nvSpPr>
        <p:spPr>
          <a:xfrm>
            <a:off x="499350" y="381600"/>
            <a:ext cx="4262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Vacía">
  <p:cSld name="CUSTOM_7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 Equipo">
  <p:cSld name="Anid_principal_2_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13"/>
          <p:cNvSpPr txBox="1"/>
          <p:nvPr/>
        </p:nvSpPr>
        <p:spPr>
          <a:xfrm rot="10800000">
            <a:off x="2149300" y="1545075"/>
            <a:ext cx="280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2155900" y="433650"/>
            <a:ext cx="5451600" cy="1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>
            <a:spLocks noGrp="1"/>
          </p:cNvSpPr>
          <p:nvPr>
            <p:ph type="pic" idx="2"/>
          </p:nvPr>
        </p:nvSpPr>
        <p:spPr>
          <a:xfrm>
            <a:off x="308465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13"/>
          <p:cNvSpPr>
            <a:spLocks noGrp="1"/>
          </p:cNvSpPr>
          <p:nvPr>
            <p:ph type="pic" idx="3"/>
          </p:nvPr>
        </p:nvSpPr>
        <p:spPr>
          <a:xfrm>
            <a:off x="215590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13"/>
          <p:cNvSpPr>
            <a:spLocks noGrp="1"/>
          </p:cNvSpPr>
          <p:nvPr>
            <p:ph type="pic" idx="4"/>
          </p:nvPr>
        </p:nvSpPr>
        <p:spPr>
          <a:xfrm>
            <a:off x="401340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3"/>
          <p:cNvSpPr>
            <a:spLocks noGrp="1"/>
          </p:cNvSpPr>
          <p:nvPr>
            <p:ph type="pic" idx="5"/>
          </p:nvPr>
        </p:nvSpPr>
        <p:spPr>
          <a:xfrm>
            <a:off x="494215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3"/>
          <p:cNvSpPr>
            <a:spLocks noGrp="1"/>
          </p:cNvSpPr>
          <p:nvPr>
            <p:ph type="pic" idx="6"/>
          </p:nvPr>
        </p:nvSpPr>
        <p:spPr>
          <a:xfrm>
            <a:off x="587090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3"/>
          <p:cNvSpPr>
            <a:spLocks noGrp="1"/>
          </p:cNvSpPr>
          <p:nvPr>
            <p:ph type="pic" idx="7"/>
          </p:nvPr>
        </p:nvSpPr>
        <p:spPr>
          <a:xfrm>
            <a:off x="679965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3"/>
          <p:cNvSpPr>
            <a:spLocks noGrp="1"/>
          </p:cNvSpPr>
          <p:nvPr>
            <p:ph type="pic" idx="8"/>
          </p:nvPr>
        </p:nvSpPr>
        <p:spPr>
          <a:xfrm>
            <a:off x="308465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3"/>
          <p:cNvSpPr>
            <a:spLocks noGrp="1"/>
          </p:cNvSpPr>
          <p:nvPr>
            <p:ph type="pic" idx="9"/>
          </p:nvPr>
        </p:nvSpPr>
        <p:spPr>
          <a:xfrm>
            <a:off x="215590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3"/>
          <p:cNvSpPr>
            <a:spLocks noGrp="1"/>
          </p:cNvSpPr>
          <p:nvPr>
            <p:ph type="pic" idx="13"/>
          </p:nvPr>
        </p:nvSpPr>
        <p:spPr>
          <a:xfrm>
            <a:off x="401340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3"/>
          <p:cNvSpPr>
            <a:spLocks noGrp="1"/>
          </p:cNvSpPr>
          <p:nvPr>
            <p:ph type="pic" idx="14"/>
          </p:nvPr>
        </p:nvSpPr>
        <p:spPr>
          <a:xfrm>
            <a:off x="494215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3"/>
          <p:cNvSpPr>
            <a:spLocks noGrp="1"/>
          </p:cNvSpPr>
          <p:nvPr>
            <p:ph type="pic" idx="15"/>
          </p:nvPr>
        </p:nvSpPr>
        <p:spPr>
          <a:xfrm>
            <a:off x="587090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3"/>
          <p:cNvSpPr>
            <a:spLocks noGrp="1"/>
          </p:cNvSpPr>
          <p:nvPr>
            <p:ph type="pic" idx="16"/>
          </p:nvPr>
        </p:nvSpPr>
        <p:spPr>
          <a:xfrm>
            <a:off x="679965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3"/>
          <p:cNvSpPr>
            <a:spLocks noGrp="1"/>
          </p:cNvSpPr>
          <p:nvPr>
            <p:ph type="pic" idx="17"/>
          </p:nvPr>
        </p:nvSpPr>
        <p:spPr>
          <a:xfrm>
            <a:off x="308465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3"/>
          <p:cNvSpPr>
            <a:spLocks noGrp="1"/>
          </p:cNvSpPr>
          <p:nvPr>
            <p:ph type="pic" idx="18"/>
          </p:nvPr>
        </p:nvSpPr>
        <p:spPr>
          <a:xfrm>
            <a:off x="215590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13"/>
          <p:cNvSpPr>
            <a:spLocks noGrp="1"/>
          </p:cNvSpPr>
          <p:nvPr>
            <p:ph type="pic" idx="19"/>
          </p:nvPr>
        </p:nvSpPr>
        <p:spPr>
          <a:xfrm>
            <a:off x="401340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3"/>
          <p:cNvSpPr>
            <a:spLocks noGrp="1"/>
          </p:cNvSpPr>
          <p:nvPr>
            <p:ph type="pic" idx="20"/>
          </p:nvPr>
        </p:nvSpPr>
        <p:spPr>
          <a:xfrm>
            <a:off x="494215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3"/>
          <p:cNvSpPr>
            <a:spLocks noGrp="1"/>
          </p:cNvSpPr>
          <p:nvPr>
            <p:ph type="pic" idx="21"/>
          </p:nvPr>
        </p:nvSpPr>
        <p:spPr>
          <a:xfrm>
            <a:off x="587090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3"/>
          <p:cNvSpPr>
            <a:spLocks noGrp="1"/>
          </p:cNvSpPr>
          <p:nvPr>
            <p:ph type="pic" idx="22"/>
          </p:nvPr>
        </p:nvSpPr>
        <p:spPr>
          <a:xfrm>
            <a:off x="679965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7" name="Google Shape;117;p13"/>
          <p:cNvPicPr preferRelativeResize="0"/>
          <p:nvPr/>
        </p:nvPicPr>
        <p:blipFill rotWithShape="1">
          <a:blip r:embed="rId2">
            <a:alphaModFix/>
          </a:blip>
          <a:srcRect l="47070"/>
          <a:stretch/>
        </p:blipFill>
        <p:spPr>
          <a:xfrm rot="5400000">
            <a:off x="-782388" y="2309787"/>
            <a:ext cx="484022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 Agenda / Indice largo">
  <p:cSld name="Anid_principal_2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>
            <a:spLocks noGrp="1"/>
          </p:cNvSpPr>
          <p:nvPr>
            <p:ph type="body" idx="1"/>
          </p:nvPr>
        </p:nvSpPr>
        <p:spPr>
          <a:xfrm>
            <a:off x="499350" y="1937625"/>
            <a:ext cx="4845600" cy="28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121" name="Google Shape;12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344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499350" y="604800"/>
            <a:ext cx="48456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23" name="Google Shape;12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4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Agenda / Indice corto">
  <p:cSld name="CUSTOM_4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15"/>
          <p:cNvSpPr txBox="1">
            <a:spLocks noGrp="1"/>
          </p:cNvSpPr>
          <p:nvPr>
            <p:ph type="body" idx="1"/>
          </p:nvPr>
        </p:nvSpPr>
        <p:spPr>
          <a:xfrm>
            <a:off x="2547525" y="1144800"/>
            <a:ext cx="4845600" cy="28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●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○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■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●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○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■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●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○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■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1368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134" name="Google Shape;134;p15"/>
          <p:cNvPicPr preferRelativeResize="0"/>
          <p:nvPr/>
        </p:nvPicPr>
        <p:blipFill rotWithShape="1">
          <a:blip r:embed="rId2">
            <a:alphaModFix/>
          </a:blip>
          <a:srcRect l="47070"/>
          <a:stretch/>
        </p:blipFill>
        <p:spPr>
          <a:xfrm rot="5400000">
            <a:off x="-278163" y="2312162"/>
            <a:ext cx="484022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. Una columna">
  <p:cSld name="CUSTOM_8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p16"/>
          <p:cNvSpPr txBox="1">
            <a:spLocks noGrp="1"/>
          </p:cNvSpPr>
          <p:nvPr>
            <p:ph type="body" idx="1"/>
          </p:nvPr>
        </p:nvSpPr>
        <p:spPr>
          <a:xfrm>
            <a:off x="2149200" y="1962150"/>
            <a:ext cx="48456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. Dos columnas">
  <p:cSld name="CUSTOM_8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17"/>
          <p:cNvSpPr txBox="1">
            <a:spLocks noGrp="1"/>
          </p:cNvSpPr>
          <p:nvPr>
            <p:ph type="body" idx="1"/>
          </p:nvPr>
        </p:nvSpPr>
        <p:spPr>
          <a:xfrm>
            <a:off x="2154300" y="2476500"/>
            <a:ext cx="30609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body" idx="2"/>
          </p:nvPr>
        </p:nvSpPr>
        <p:spPr>
          <a:xfrm>
            <a:off x="5466300" y="2476500"/>
            <a:ext cx="30642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title"/>
          </p:nvPr>
        </p:nvSpPr>
        <p:spPr>
          <a:xfrm>
            <a:off x="214920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 idx="3"/>
          </p:nvPr>
        </p:nvSpPr>
        <p:spPr>
          <a:xfrm>
            <a:off x="546435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title" idx="4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title" idx="5"/>
          </p:nvPr>
        </p:nvSpPr>
        <p:spPr>
          <a:xfrm>
            <a:off x="499350" y="381600"/>
            <a:ext cx="64953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 color principal">
  <p:cSld name="Anid_principal_1">
    <p:bg>
      <p:bgPr>
        <a:solidFill>
          <a:srgbClr val="FF704E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 + fotografía color principal">
  <p:cSld name="Anid_principal_1_1">
    <p:bg>
      <p:bgPr>
        <a:solidFill>
          <a:srgbClr val="FF704E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1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2566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" name="Google Shape;16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portadilla">
  <p:cSld name="Anid_principal_1_3">
    <p:bg>
      <p:bgPr>
        <a:solidFill>
          <a:schemeClr val="accen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4" name="Google Shape;17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oppins Light"/>
              <a:buNone/>
              <a:defRPr sz="4000"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Portada con patrón">
  <p:cSld name="Anid_principal_2_4">
    <p:bg>
      <p:bgPr>
        <a:solidFill>
          <a:schemeClr val="accent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975" y="181475"/>
            <a:ext cx="834775" cy="38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660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99350" y="1781900"/>
            <a:ext cx="81513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"/>
              <a:buNone/>
              <a:defRPr sz="4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99350" y="3655125"/>
            <a:ext cx="65121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  <a:defRPr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499350" y="4435700"/>
            <a:ext cx="4842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028875" y="305100"/>
            <a:ext cx="627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unit.la</a:t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Frases sobre fondo">
  <p:cSld name="Anid_principal_2_3_1_1_1">
    <p:bg>
      <p:bgPr>
        <a:solidFill>
          <a:schemeClr val="dk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1324425" y="1565900"/>
            <a:ext cx="64953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title" idx="2"/>
          </p:nvPr>
        </p:nvSpPr>
        <p:spPr>
          <a:xfrm>
            <a:off x="1324425" y="2955000"/>
            <a:ext cx="64953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Light"/>
              <a:buNone/>
              <a:defRPr sz="2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1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 + fotografía color secundario">
  <p:cSld name="Anid_principal_1_1_2">
    <p:bg>
      <p:bgPr>
        <a:solidFill>
          <a:schemeClr val="accent3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 + fotografía color secundario">
  <p:cSld name="Anid_principal_1_1_2_1">
    <p:bg>
      <p:bgPr>
        <a:solidFill>
          <a:schemeClr val="accent3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2566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98" name="Google Shape;1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_Clara">
  <p:cSld name="Anid_principal_1_1_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4"/>
          <p:cNvGrpSpPr/>
          <p:nvPr/>
        </p:nvGrpSpPr>
        <p:grpSpPr>
          <a:xfrm>
            <a:off x="0" y="4727350"/>
            <a:ext cx="9144000" cy="330670"/>
            <a:chOff x="0" y="4727350"/>
            <a:chExt cx="9144000" cy="330670"/>
          </a:xfrm>
        </p:grpSpPr>
        <p:sp>
          <p:nvSpPr>
            <p:cNvPr id="204" name="Google Shape;204;p24"/>
            <p:cNvSpPr txBox="1"/>
            <p:nvPr/>
          </p:nvSpPr>
          <p:spPr>
            <a:xfrm>
              <a:off x="3194546" y="4945520"/>
              <a:ext cx="2754900" cy="1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600"/>
                <a:buFont typeface="Poppins"/>
                <a:buNone/>
              </a:pPr>
              <a:r>
                <a:rPr lang="es" sz="600">
                  <a:solidFill>
                    <a:srgbClr val="292929"/>
                  </a:solidFill>
                  <a:latin typeface="Poppins"/>
                  <a:ea typeface="Poppins"/>
                  <a:cs typeface="Poppins"/>
                  <a:sym typeface="Poppins"/>
                </a:rPr>
                <a:t>DUOC UC</a:t>
              </a:r>
              <a:endParaRPr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05" name="Google Shape;205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4727350"/>
              <a:ext cx="9144000" cy="215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6" name="Google Shape;20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>
          <p15:clr>
            <a:srgbClr val="F1C232"/>
          </p15:clr>
        </p15:guide>
        <p15:guide id="2" orient="horz" pos="283">
          <p15:clr>
            <a:srgbClr val="F1C23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full + espacio footer">
  <p:cSld name="Anid_principal_1_1_1_1">
    <p:bg>
      <p:bgPr>
        <a:solidFill>
          <a:srgbClr val="EDEDED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835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1" name="Google Shape;21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5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3" name="Google Shape;21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derecha + texto izquierda">
  <p:cSld name="Anid_principal_1_1_1_1_1_1">
    <p:bg>
      <p:bgPr>
        <a:solidFill>
          <a:srgbClr val="EDEDED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8" name="Google Shape;21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26"/>
          <p:cNvSpPr txBox="1">
            <a:spLocks noGrp="1"/>
          </p:cNvSpPr>
          <p:nvPr>
            <p:ph type="body" idx="1"/>
          </p:nvPr>
        </p:nvSpPr>
        <p:spPr>
          <a:xfrm>
            <a:off x="499350" y="2574000"/>
            <a:ext cx="1470600" cy="2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221" name="Google Shape;221;p26"/>
          <p:cNvSpPr>
            <a:spLocks noGrp="1"/>
          </p:cNvSpPr>
          <p:nvPr>
            <p:ph type="pic" idx="2"/>
          </p:nvPr>
        </p:nvSpPr>
        <p:spPr>
          <a:xfrm>
            <a:off x="2149200" y="1700"/>
            <a:ext cx="6994800" cy="4832100"/>
          </a:xfrm>
          <a:prstGeom prst="rect">
            <a:avLst/>
          </a:prstGeom>
          <a:noFill/>
          <a:ln>
            <a:noFill/>
          </a:ln>
        </p:spPr>
      </p:sp>
      <p:pic>
        <p:nvPicPr>
          <p:cNvPr id="222" name="Google Shape;222;p26"/>
          <p:cNvPicPr preferRelativeResize="0"/>
          <p:nvPr/>
        </p:nvPicPr>
        <p:blipFill rotWithShape="1">
          <a:blip r:embed="rId2">
            <a:alphaModFix/>
          </a:blip>
          <a:srcRect l="47070"/>
          <a:stretch/>
        </p:blipFill>
        <p:spPr>
          <a:xfrm rot="5400000">
            <a:off x="-270913" y="2309787"/>
            <a:ext cx="484022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destacado con patrón">
  <p:cSld name="CUSTOM_6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4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25" name="Google Shape;22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7" name="Google Shape;22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p27"/>
          <p:cNvSpPr txBox="1">
            <a:spLocks noGrp="1"/>
          </p:cNvSpPr>
          <p:nvPr>
            <p:ph type="body" idx="1"/>
          </p:nvPr>
        </p:nvSpPr>
        <p:spPr>
          <a:xfrm>
            <a:off x="495600" y="2589550"/>
            <a:ext cx="6499200" cy="18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91425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destacado con patrón + texto chico">
  <p:cSld name="CUSTOM_6_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4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32" name="Google Shape;23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4" name="Google Shape;23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8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495600" y="455800"/>
            <a:ext cx="7380000" cy="18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91425" anchor="b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3"/>
          </p:nvPr>
        </p:nvSpPr>
        <p:spPr>
          <a:xfrm>
            <a:off x="6219900" y="3249825"/>
            <a:ext cx="24585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  <a:def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 claro">
  <p:cSld name="CUSTOM_5">
    <p:bg>
      <p:bgPr>
        <a:solidFill>
          <a:srgbClr val="FF704E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9"/>
          <p:cNvPicPr preferRelativeResize="0"/>
          <p:nvPr/>
        </p:nvPicPr>
        <p:blipFill rotWithShape="1">
          <a:blip r:embed="rId2">
            <a:alphaModFix/>
          </a:blip>
          <a:srcRect t="29" b="19"/>
          <a:stretch/>
        </p:blipFill>
        <p:spPr>
          <a:xfrm>
            <a:off x="2627938" y="1774725"/>
            <a:ext cx="3877199" cy="178278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 txBox="1"/>
          <p:nvPr/>
        </p:nvSpPr>
        <p:spPr>
          <a:xfrm>
            <a:off x="1268550" y="4195450"/>
            <a:ext cx="66069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www.unit.la</a:t>
            </a: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 oscuro">
  <p:cSld name="CUSTOM_5_1">
    <p:bg>
      <p:bgPr>
        <a:solidFill>
          <a:srgbClr val="292929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0"/>
          <p:cNvPicPr preferRelativeResize="0"/>
          <p:nvPr/>
        </p:nvPicPr>
        <p:blipFill rotWithShape="1">
          <a:blip r:embed="rId2">
            <a:alphaModFix/>
          </a:blip>
          <a:srcRect l="455" r="455"/>
          <a:stretch/>
        </p:blipFill>
        <p:spPr>
          <a:xfrm>
            <a:off x="2627938" y="1774725"/>
            <a:ext cx="3877199" cy="178278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0"/>
          <p:cNvSpPr txBox="1"/>
          <p:nvPr/>
        </p:nvSpPr>
        <p:spPr>
          <a:xfrm>
            <a:off x="1268550" y="4195450"/>
            <a:ext cx="66069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www.unit.la</a:t>
            </a:r>
            <a:endParaRPr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Portada con patrón + foto">
  <p:cSld name="Anid_principal_2_4_2">
    <p:bg>
      <p:bgPr>
        <a:solidFill>
          <a:srgbClr val="EDEDED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625" y="181475"/>
            <a:ext cx="834775" cy="38497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/>
        </p:nvSpPr>
        <p:spPr>
          <a:xfrm>
            <a:off x="8263025" y="305100"/>
            <a:ext cx="393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unit.la</a:t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95000" y="1049700"/>
            <a:ext cx="64980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"/>
              <a:buNone/>
              <a:defRPr sz="4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5461200" y="2573550"/>
            <a:ext cx="31824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  <a:defRPr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 idx="2"/>
          </p:nvPr>
        </p:nvSpPr>
        <p:spPr>
          <a:xfrm>
            <a:off x="6021425" y="305100"/>
            <a:ext cx="2241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None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Mid + footer 2">
  <p:cSld name="Anid_principal_1_1_1_1_1_1_1">
    <p:bg>
      <p:bgPr>
        <a:solidFill>
          <a:srgbClr val="EDEDED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1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7" name="Google Shape;24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1"/>
          </p:nvPr>
        </p:nvSpPr>
        <p:spPr>
          <a:xfrm>
            <a:off x="499350" y="2574000"/>
            <a:ext cx="1470600" cy="2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250" name="Google Shape;25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1383863" y="2309798"/>
            <a:ext cx="4835475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1"/>
          <p:cNvSpPr>
            <a:spLocks noGrp="1"/>
          </p:cNvSpPr>
          <p:nvPr>
            <p:ph type="pic" idx="2"/>
          </p:nvPr>
        </p:nvSpPr>
        <p:spPr>
          <a:xfrm>
            <a:off x="3801600" y="1700"/>
            <a:ext cx="5342400" cy="4822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Mini + footer 3">
  <p:cSld name="Anid_principal_1_1_1_1_1_1_1_1">
    <p:bg>
      <p:bgPr>
        <a:solidFill>
          <a:srgbClr val="EDEDED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2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 txBox="1">
            <a:spLocks noGrp="1"/>
          </p:cNvSpPr>
          <p:nvPr>
            <p:ph type="body" idx="1"/>
          </p:nvPr>
        </p:nvSpPr>
        <p:spPr>
          <a:xfrm>
            <a:off x="499350" y="2574000"/>
            <a:ext cx="1470600" cy="2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257" name="Google Shape;25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4359238" y="2309811"/>
            <a:ext cx="4835475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2"/>
          <p:cNvSpPr>
            <a:spLocks noGrp="1"/>
          </p:cNvSpPr>
          <p:nvPr>
            <p:ph type="pic" idx="2"/>
          </p:nvPr>
        </p:nvSpPr>
        <p:spPr>
          <a:xfrm>
            <a:off x="6778375" y="1700"/>
            <a:ext cx="2365500" cy="48321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32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_White" type="tx">
  <p:cSld name="TITLE_AND_BOD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" name="Google Shape;261;p33"/>
          <p:cNvCxnSpPr/>
          <p:nvPr/>
        </p:nvCxnSpPr>
        <p:spPr>
          <a:xfrm>
            <a:off x="3374" y="4842443"/>
            <a:ext cx="91374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62" name="Google Shape;262;p33" descr="Logo_bi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358" y="4916511"/>
            <a:ext cx="577731" cy="1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3"/>
          <p:cNvSpPr txBox="1">
            <a:spLocks noGrp="1"/>
          </p:cNvSpPr>
          <p:nvPr>
            <p:ph type="sldNum" idx="12"/>
          </p:nvPr>
        </p:nvSpPr>
        <p:spPr>
          <a:xfrm>
            <a:off x="8330427" y="4946503"/>
            <a:ext cx="326100" cy="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64" name="Google Shape;264;p33"/>
          <p:cNvSpPr txBox="1"/>
          <p:nvPr/>
        </p:nvSpPr>
        <p:spPr>
          <a:xfrm>
            <a:off x="3890826" y="4928000"/>
            <a:ext cx="1544400" cy="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rgbClr val="29292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endParaRPr sz="600">
              <a:solidFill>
                <a:srgbClr val="29292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_White 1">
  <p:cSld name="Footer_White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" name="Google Shape;266;p34"/>
          <p:cNvCxnSpPr/>
          <p:nvPr/>
        </p:nvCxnSpPr>
        <p:spPr>
          <a:xfrm>
            <a:off x="3374" y="4842443"/>
            <a:ext cx="91374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67" name="Google Shape;267;p34" descr="Logo_bi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358" y="4916511"/>
            <a:ext cx="577731" cy="1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4"/>
          <p:cNvSpPr txBox="1">
            <a:spLocks noGrp="1"/>
          </p:cNvSpPr>
          <p:nvPr>
            <p:ph type="sldNum" idx="12"/>
          </p:nvPr>
        </p:nvSpPr>
        <p:spPr>
          <a:xfrm>
            <a:off x="8330427" y="4947398"/>
            <a:ext cx="326100" cy="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sz="1400"/>
          </a:p>
        </p:txBody>
      </p:sp>
      <p:sp>
        <p:nvSpPr>
          <p:cNvPr id="269" name="Google Shape;269;p34"/>
          <p:cNvSpPr txBox="1"/>
          <p:nvPr/>
        </p:nvSpPr>
        <p:spPr>
          <a:xfrm>
            <a:off x="4215822" y="4922191"/>
            <a:ext cx="7125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Arial"/>
              <a:buNone/>
            </a:pPr>
            <a:r>
              <a:rPr lang="es" sz="6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PCM - Marzo 2023</a:t>
            </a:r>
            <a:endParaRPr sz="50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 oscuro 1">
  <p:cSld name="CUSTOM_5_1_2">
    <p:bg>
      <p:bgPr>
        <a:solidFill>
          <a:srgbClr val="292929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5"/>
          <p:cNvPicPr preferRelativeResize="0"/>
          <p:nvPr/>
        </p:nvPicPr>
        <p:blipFill rotWithShape="1">
          <a:blip r:embed="rId2">
            <a:alphaModFix/>
          </a:blip>
          <a:srcRect l="455" r="455"/>
          <a:stretch/>
        </p:blipFill>
        <p:spPr>
          <a:xfrm>
            <a:off x="2627938" y="1774725"/>
            <a:ext cx="3877199" cy="178278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5"/>
          <p:cNvSpPr txBox="1"/>
          <p:nvPr/>
        </p:nvSpPr>
        <p:spPr>
          <a:xfrm>
            <a:off x="1268550" y="4195450"/>
            <a:ext cx="66069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www.unit.la</a:t>
            </a:r>
            <a:endParaRPr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itch">
  <p:cSld name="CUSTOM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6" name="Google Shape;27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columnas color principal">
  <p:cSld name="Anid_principal_2_4_1">
    <p:bg>
      <p:bgPr>
        <a:solidFill>
          <a:srgbClr val="EDEDED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1920500" y="0"/>
            <a:ext cx="3421800" cy="4838700"/>
          </a:xfrm>
          <a:prstGeom prst="rect">
            <a:avLst/>
          </a:prstGeom>
          <a:solidFill>
            <a:srgbClr val="FAA6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5342300" y="0"/>
            <a:ext cx="3801600" cy="4838700"/>
          </a:xfrm>
          <a:prstGeom prst="rect">
            <a:avLst/>
          </a:prstGeom>
          <a:solidFill>
            <a:srgbClr val="FDD7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2154300" y="2476500"/>
            <a:ext cx="30609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5466300" y="2476500"/>
            <a:ext cx="30642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214920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3"/>
          </p:nvPr>
        </p:nvSpPr>
        <p:spPr>
          <a:xfrm>
            <a:off x="546435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 idx="4"/>
          </p:nvPr>
        </p:nvSpPr>
        <p:spPr>
          <a:xfrm>
            <a:off x="499350" y="269075"/>
            <a:ext cx="11640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columnas color secundario">
  <p:cSld name="Anid_principal_2_4_1_1">
    <p:bg>
      <p:bgPr>
        <a:solidFill>
          <a:srgbClr val="EDEDED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1920500" y="0"/>
            <a:ext cx="3421800" cy="483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5342300" y="0"/>
            <a:ext cx="3801600" cy="483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2154300" y="2476500"/>
            <a:ext cx="30609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●"/>
              <a:def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Light"/>
              <a:buChar char="○"/>
              <a:def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5466300" y="2476500"/>
            <a:ext cx="30642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●"/>
              <a:def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Light"/>
              <a:buChar char="○"/>
              <a:def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214920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 idx="3"/>
          </p:nvPr>
        </p:nvSpPr>
        <p:spPr>
          <a:xfrm>
            <a:off x="546435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 idx="4"/>
          </p:nvPr>
        </p:nvSpPr>
        <p:spPr>
          <a:xfrm>
            <a:off x="499350" y="269075"/>
            <a:ext cx="11640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 Clara">
  <p:cSld name="Anid_principal_2_3_1">
    <p:bg>
      <p:bgPr>
        <a:solidFill>
          <a:srgbClr val="EDEDED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" name="Google Shape;56;p7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title" idx="2"/>
          </p:nvPr>
        </p:nvSpPr>
        <p:spPr>
          <a:xfrm>
            <a:off x="499350" y="381600"/>
            <a:ext cx="42549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472675" y="2207298"/>
            <a:ext cx="4845600" cy="23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●"/>
              <a:def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Light"/>
              <a:buChar char="○"/>
              <a:def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 Oscura">
  <p:cSld name="Anid_principal_2_3_1_1">
    <p:bg>
      <p:bgPr>
        <a:solidFill>
          <a:srgbClr val="292929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8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472675" y="2207298"/>
            <a:ext cx="4845600" cy="23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 Light"/>
              <a:buChar char="●"/>
              <a:defRPr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○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■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●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○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■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●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○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■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99350" y="381600"/>
            <a:ext cx="4262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y footer - Blanca">
  <p:cSld name="Anid_principal_2_3_2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499350" y="381600"/>
            <a:ext cx="42549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y footer - Clara">
  <p:cSld name="Anid_principal_2_3_1_2">
    <p:bg>
      <p:bgPr>
        <a:solidFill>
          <a:srgbClr val="EDEDED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499350" y="381600"/>
            <a:ext cx="4270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1F1F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15">
          <p15:clr>
            <a:srgbClr val="F1C232"/>
          </p15:clr>
        </p15:guide>
        <p15:guide id="2" pos="1278">
          <p15:clr>
            <a:srgbClr val="F1C232"/>
          </p15:clr>
        </p15:guide>
        <p15:guide id="3" pos="1354">
          <p15:clr>
            <a:srgbClr val="F1C232"/>
          </p15:clr>
        </p15:guide>
        <p15:guide id="4" pos="2320">
          <p15:clr>
            <a:srgbClr val="F1C232"/>
          </p15:clr>
        </p15:guide>
        <p15:guide id="5" pos="2395">
          <p15:clr>
            <a:srgbClr val="F1C232"/>
          </p15:clr>
        </p15:guide>
        <p15:guide id="6" pos="3365">
          <p15:clr>
            <a:srgbClr val="F1C232"/>
          </p15:clr>
        </p15:guide>
        <p15:guide id="7" pos="3440">
          <p15:clr>
            <a:srgbClr val="F1C232"/>
          </p15:clr>
        </p15:guide>
        <p15:guide id="8" pos="4406">
          <p15:clr>
            <a:srgbClr val="F1C232"/>
          </p15:clr>
        </p15:guide>
        <p15:guide id="9" pos="4482">
          <p15:clr>
            <a:srgbClr val="F1C232"/>
          </p15:clr>
        </p15:guide>
        <p15:guide id="10" pos="5449">
          <p15:clr>
            <a:srgbClr val="F1C232"/>
          </p15:clr>
        </p15:guide>
        <p15:guide id="11" orient="horz" pos="150">
          <p15:clr>
            <a:srgbClr val="F1C232"/>
          </p15:clr>
        </p15:guide>
        <p15:guide id="12" orient="horz" pos="1621">
          <p15:clr>
            <a:srgbClr val="F1C23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052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799" y="6264625"/>
            <a:ext cx="6108976" cy="814002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7"/>
          <p:cNvSpPr txBox="1"/>
          <p:nvPr/>
        </p:nvSpPr>
        <p:spPr>
          <a:xfrm>
            <a:off x="592700" y="3036575"/>
            <a:ext cx="4962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Jornada de socialización</a:t>
            </a:r>
            <a:endParaRPr sz="33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83" name="Google Shape;283;p37"/>
          <p:cNvPicPr preferRelativeResize="0"/>
          <p:nvPr/>
        </p:nvPicPr>
        <p:blipFill rotWithShape="1">
          <a:blip r:embed="rId4">
            <a:alphaModFix/>
          </a:blip>
          <a:srcRect r="23722"/>
          <a:stretch/>
        </p:blipFill>
        <p:spPr>
          <a:xfrm>
            <a:off x="0" y="0"/>
            <a:ext cx="9144003" cy="250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4103" y="4237179"/>
            <a:ext cx="1286699" cy="29243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7"/>
          <p:cNvSpPr txBox="1"/>
          <p:nvPr/>
        </p:nvSpPr>
        <p:spPr>
          <a:xfrm>
            <a:off x="592700" y="4100050"/>
            <a:ext cx="2983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Fase Aprende</a:t>
            </a:r>
            <a:endParaRPr sz="25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86" name="Google Shape;28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0806" y="4277550"/>
            <a:ext cx="1103994" cy="2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D3A">
            <a:alpha val="52040"/>
          </a:srgbClr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/>
        </p:nvSpPr>
        <p:spPr>
          <a:xfrm>
            <a:off x="593050" y="3070050"/>
            <a:ext cx="2769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Próximas iniciativas:</a:t>
            </a:r>
            <a:endParaRPr sz="33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45" name="Google Shape;345;p46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7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CONTEXTUALIZACIÓN DEL ESTADO DE LA INICIATIVA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p47"/>
          <p:cNvSpPr txBox="1"/>
          <p:nvPr/>
        </p:nvSpPr>
        <p:spPr>
          <a:xfrm>
            <a:off x="499350" y="709000"/>
            <a:ext cx="5538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Inserta un título aquí…</a:t>
            </a:r>
            <a:endParaRPr sz="3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2" name="Google Shape;352;p47"/>
          <p:cNvSpPr txBox="1"/>
          <p:nvPr/>
        </p:nvSpPr>
        <p:spPr>
          <a:xfrm>
            <a:off x="499350" y="1556200"/>
            <a:ext cx="4962900" cy="24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 un adelanto de las próximas iniciativas programadas para el semestre siguiente. Incluye una breve descripción de cada iniciativa y las fechas previstas para su ejecución.</a:t>
            </a:r>
            <a:endParaRPr sz="120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D3A">
            <a:alpha val="52040"/>
          </a:srgbClr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8"/>
          <p:cNvSpPr txBox="1"/>
          <p:nvPr/>
        </p:nvSpPr>
        <p:spPr>
          <a:xfrm>
            <a:off x="593050" y="3070050"/>
            <a:ext cx="3270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Conclusiones y cierre:</a:t>
            </a:r>
            <a:endParaRPr sz="33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58" name="Google Shape;358;p48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9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CONTEXTUALIZACIÓN DEL ESTADO DE LA INICIATIVA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4" name="Google Shape;364;p49"/>
          <p:cNvSpPr txBox="1"/>
          <p:nvPr/>
        </p:nvSpPr>
        <p:spPr>
          <a:xfrm>
            <a:off x="499350" y="709000"/>
            <a:ext cx="5538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Inserta un título aquí…</a:t>
            </a:r>
            <a:endParaRPr sz="3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5" name="Google Shape;365;p49"/>
          <p:cNvSpPr txBox="1"/>
          <p:nvPr/>
        </p:nvSpPr>
        <p:spPr>
          <a:xfrm>
            <a:off x="499350" y="1556200"/>
            <a:ext cx="4962900" cy="2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Agrega una pregunta, imagen o texto que invite a la reflexión sobre los desafíos y oportunidades para el próximo período</a:t>
            </a:r>
            <a:endParaRPr sz="120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052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0"/>
          <p:cNvSpPr txBox="1"/>
          <p:nvPr/>
        </p:nvSpPr>
        <p:spPr>
          <a:xfrm>
            <a:off x="2083800" y="2056050"/>
            <a:ext cx="49764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¡Gracias!</a:t>
            </a:r>
            <a:endParaRPr sz="55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71" name="Google Shape;37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4103" y="270854"/>
            <a:ext cx="1286699" cy="29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0806" y="311225"/>
            <a:ext cx="1103994" cy="2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D3A">
            <a:alpha val="51760"/>
          </a:srgbClr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/>
          <p:nvPr/>
        </p:nvSpPr>
        <p:spPr>
          <a:xfrm>
            <a:off x="593050" y="3070050"/>
            <a:ext cx="6213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Bienvenida y presentación de objetivos:</a:t>
            </a:r>
            <a:endParaRPr sz="3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92" name="Google Shape;292;p38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"/>
          <p:cNvSpPr txBox="1"/>
          <p:nvPr/>
        </p:nvSpPr>
        <p:spPr>
          <a:xfrm>
            <a:off x="499350" y="211425"/>
            <a:ext cx="15294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BIENVENIDA Y PRESENTACIÓN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8" name="Google Shape;298;p39"/>
          <p:cNvSpPr txBox="1"/>
          <p:nvPr/>
        </p:nvSpPr>
        <p:spPr>
          <a:xfrm>
            <a:off x="499350" y="709000"/>
            <a:ext cx="5538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Inserta un título aquí…</a:t>
            </a:r>
            <a:endParaRPr sz="3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9" name="Google Shape;299;p39"/>
          <p:cNvSpPr txBox="1"/>
          <p:nvPr/>
        </p:nvSpPr>
        <p:spPr>
          <a:xfrm>
            <a:off x="499350" y="1556200"/>
            <a:ext cx="49629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Describe una breve introducción sobre el propósito de la jornada y menciona los objetivos específicos de la presentación: visibilizar las iniciativas ejecutadas, mostrar la participación interna y externa, destacar los aliados y presentar las próximas iniciativas programadas, entre otros.</a:t>
            </a: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0" name="Google Shape;30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5150" y="211425"/>
            <a:ext cx="958125" cy="2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D3A">
            <a:alpha val="52040"/>
          </a:srgbClr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/>
          <p:nvPr/>
        </p:nvSpPr>
        <p:spPr>
          <a:xfrm>
            <a:off x="593050" y="3070050"/>
            <a:ext cx="5498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Iniciativas ejecutadas hasta la fecha:</a:t>
            </a:r>
            <a:endParaRPr sz="33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06" name="Google Shape;306;p40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CONTEXTUALIZACIÓN DEL ESTADO DE LA INICIATIVA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2" name="Google Shape;312;p41"/>
          <p:cNvSpPr txBox="1"/>
          <p:nvPr/>
        </p:nvSpPr>
        <p:spPr>
          <a:xfrm>
            <a:off x="499350" y="709000"/>
            <a:ext cx="5538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Inserta un título aquí…</a:t>
            </a:r>
            <a:endParaRPr sz="3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3" name="Google Shape;313;p41"/>
          <p:cNvSpPr txBox="1"/>
          <p:nvPr/>
        </p:nvSpPr>
        <p:spPr>
          <a:xfrm>
            <a:off x="499350" y="1556200"/>
            <a:ext cx="49629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Muestra el número total de iniciativas ejecutadas versus las planificadas. Puedes insertar un gráfico o tabla comparativa que ilustre aquella información.</a:t>
            </a:r>
            <a:endParaRPr sz="120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D3A">
            <a:alpha val="52040"/>
          </a:srgbClr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"/>
          <p:cNvSpPr txBox="1"/>
          <p:nvPr/>
        </p:nvSpPr>
        <p:spPr>
          <a:xfrm>
            <a:off x="593050" y="3070050"/>
            <a:ext cx="4749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Participación interna y externa:</a:t>
            </a:r>
            <a:endParaRPr sz="33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19" name="Google Shape;319;p42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CONTEXTUALIZACIÓN DEL ESTADO DE LA INICIATIVA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5" name="Google Shape;325;p43"/>
          <p:cNvSpPr txBox="1"/>
          <p:nvPr/>
        </p:nvSpPr>
        <p:spPr>
          <a:xfrm>
            <a:off x="499350" y="709000"/>
            <a:ext cx="5538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Inserta un título aquí…</a:t>
            </a:r>
            <a:endParaRPr sz="3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6" name="Google Shape;326;p43"/>
          <p:cNvSpPr txBox="1"/>
          <p:nvPr/>
        </p:nvSpPr>
        <p:spPr>
          <a:xfrm>
            <a:off x="499350" y="1556200"/>
            <a:ext cx="4962900" cy="2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Muestra la cantidad de personas participantes en las iniciativas, tanto internas como externas. Puedes visualizar la participación y su distribución entre internos y externos con gráficos o diagramas de barras.</a:t>
            </a:r>
            <a:endParaRPr sz="1200">
              <a:solidFill>
                <a:srgbClr val="0D0D0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D3A">
            <a:alpha val="52040"/>
          </a:srgbClr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4"/>
          <p:cNvSpPr txBox="1"/>
          <p:nvPr/>
        </p:nvSpPr>
        <p:spPr>
          <a:xfrm>
            <a:off x="593050" y="3070050"/>
            <a:ext cx="5498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Aliados y colaboradores:</a:t>
            </a:r>
            <a:endParaRPr sz="33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32" name="Google Shape;332;p44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5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CONTEXTUALIZACIÓN DEL ESTADO DE LA INICIATIVA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8" name="Google Shape;338;p45"/>
          <p:cNvSpPr txBox="1"/>
          <p:nvPr/>
        </p:nvSpPr>
        <p:spPr>
          <a:xfrm>
            <a:off x="499350" y="709000"/>
            <a:ext cx="5538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Inserta un título aquí…</a:t>
            </a:r>
            <a:endParaRPr sz="3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9" name="Google Shape;339;p45"/>
          <p:cNvSpPr txBox="1"/>
          <p:nvPr/>
        </p:nvSpPr>
        <p:spPr>
          <a:xfrm>
            <a:off x="499350" y="1556200"/>
            <a:ext cx="4962900" cy="24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Destaca los principales aliados y colaboradores involucrados en las diferentes actividades.</a:t>
            </a: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Puedes agregar una breve descripción o logotipos de las organizaciones aliadas y su contribución a las iniciativas.</a:t>
            </a: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 Unit V2">
  <a:themeElements>
    <a:clrScheme name="Simple Light">
      <a:dk1>
        <a:srgbClr val="282828"/>
      </a:dk1>
      <a:lt1>
        <a:srgbClr val="FFFFFF"/>
      </a:lt1>
      <a:dk2>
        <a:srgbClr val="F47959"/>
      </a:dk2>
      <a:lt2>
        <a:srgbClr val="E17457"/>
      </a:lt2>
      <a:accent1>
        <a:srgbClr val="FAA691"/>
      </a:accent1>
      <a:accent2>
        <a:srgbClr val="FDD8CF"/>
      </a:accent2>
      <a:accent3>
        <a:srgbClr val="9D7DA8"/>
      </a:accent3>
      <a:accent4>
        <a:srgbClr val="C6ACCF"/>
      </a:accent4>
      <a:accent5>
        <a:srgbClr val="D1C3D6"/>
      </a:accent5>
      <a:accent6>
        <a:srgbClr val="E3D8E5"/>
      </a:accent6>
      <a:hlink>
        <a:srgbClr val="627FC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Presentación en pantalla (16:9)</PresentationFormat>
  <Paragraphs>31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Roboto</vt:lpstr>
      <vt:lpstr>Poppins Light</vt:lpstr>
      <vt:lpstr>Arial</vt:lpstr>
      <vt:lpstr>Poppins</vt:lpstr>
      <vt:lpstr>Poppins SemiBold</vt:lpstr>
      <vt:lpstr>Montserrat Light</vt:lpstr>
      <vt:lpstr>Montserrat</vt:lpstr>
      <vt:lpstr>Comfortaa</vt:lpstr>
      <vt:lpstr>Libre Baskerville</vt:lpstr>
      <vt:lpstr>Template Unit V2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Barbara Fedelli C.</cp:lastModifiedBy>
  <cp:revision>1</cp:revision>
  <dcterms:modified xsi:type="dcterms:W3CDTF">2024-05-10T15:33:38Z</dcterms:modified>
</cp:coreProperties>
</file>