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8288000" cx="10287000"/>
  <p:notesSz cx="6858000" cy="9144000"/>
  <p:embeddedFontLst>
    <p:embeddedFont>
      <p:font typeface="Montserrat Medium"/>
      <p:regular r:id="rId7"/>
      <p:bold r:id="rId8"/>
      <p:italic r:id="rId9"/>
      <p:boldItalic r:id="rId10"/>
    </p:embeddedFont>
    <p:embeddedFont>
      <p:font typeface="Montserrat Light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5760">
          <p15:clr>
            <a:srgbClr val="747775"/>
          </p15:clr>
        </p15:guide>
        <p15:guide id="2" pos="32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5760" orient="horz"/>
        <p:guide pos="32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Light-regular.fntdata"/><Relationship Id="rId10" Type="http://schemas.openxmlformats.org/officeDocument/2006/relationships/font" Target="fonts/MontserratMedium-boldItalic.fntdata"/><Relationship Id="rId13" Type="http://schemas.openxmlformats.org/officeDocument/2006/relationships/font" Target="fonts/MontserratLight-italic.fntdata"/><Relationship Id="rId12" Type="http://schemas.openxmlformats.org/officeDocument/2006/relationships/font" Target="fonts/MontserratLigh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Medium-italic.fntdata"/><Relationship Id="rId14" Type="http://schemas.openxmlformats.org/officeDocument/2006/relationships/font" Target="fonts/MontserratLight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ontserratMedium-regular.fntdata"/><Relationship Id="rId8" Type="http://schemas.openxmlformats.org/officeDocument/2006/relationships/font" Target="fonts/Montserrat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876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464876" y="685800"/>
            <a:ext cx="19287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50672" y="2647378"/>
            <a:ext cx="9585900" cy="72996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1pPr>
            <a:lvl2pPr lvl="1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2pPr>
            <a:lvl3pPr lvl="2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3pPr>
            <a:lvl4pPr lvl="3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4pPr>
            <a:lvl5pPr lvl="4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5pPr>
            <a:lvl6pPr lvl="5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6pPr>
            <a:lvl7pPr lvl="6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7pPr>
            <a:lvl8pPr lvl="7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8pPr>
            <a:lvl9pPr lvl="8" algn="ctr">
              <a:spcBef>
                <a:spcPts val="0"/>
              </a:spcBef>
              <a:spcAft>
                <a:spcPts val="0"/>
              </a:spcAft>
              <a:buSzPts val="7400"/>
              <a:buNone/>
              <a:defRPr sz="7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50663" y="10076889"/>
            <a:ext cx="9585900" cy="28170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50663" y="3932889"/>
            <a:ext cx="9585900" cy="69804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6800"/>
              <a:buNone/>
              <a:defRPr sz="16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50663" y="11207911"/>
            <a:ext cx="9585900" cy="46236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 algn="ctr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 algn="ctr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 algn="ctr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 algn="ctr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50663" y="7647467"/>
            <a:ext cx="9585900" cy="29925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2pPr>
            <a:lvl3pPr lvl="2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3pPr>
            <a:lvl4pPr lvl="3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4pPr>
            <a:lvl5pPr lvl="4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5pPr>
            <a:lvl6pPr lvl="5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6pPr>
            <a:lvl7pPr lvl="6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7pPr>
            <a:lvl8pPr lvl="7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8pPr>
            <a:lvl9pPr lvl="8" algn="ctr">
              <a:spcBef>
                <a:spcPts val="0"/>
              </a:spcBef>
              <a:spcAft>
                <a:spcPts val="0"/>
              </a:spcAft>
              <a:buSzPts val="5000"/>
              <a:buNone/>
              <a:defRPr sz="50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50663" y="1582311"/>
            <a:ext cx="9585900" cy="2036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50663" y="4097689"/>
            <a:ext cx="9585900" cy="121482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50663" y="1582311"/>
            <a:ext cx="9585900" cy="2036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50663" y="4097689"/>
            <a:ext cx="4499700" cy="121482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436450" y="4097689"/>
            <a:ext cx="4499700" cy="121482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55600" lvl="0" marL="4572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50663" y="1582311"/>
            <a:ext cx="9585900" cy="20367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50663" y="1975467"/>
            <a:ext cx="3159000" cy="26865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1pPr>
            <a:lvl2pPr lvl="1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2pPr>
            <a:lvl3pPr lvl="2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3pPr>
            <a:lvl4pPr lvl="3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4pPr>
            <a:lvl5pPr lvl="4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5pPr>
            <a:lvl6pPr lvl="5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6pPr>
            <a:lvl7pPr lvl="6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7pPr>
            <a:lvl8pPr lvl="7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8pPr>
            <a:lvl9pPr lvl="8">
              <a:spcBef>
                <a:spcPts val="0"/>
              </a:spcBef>
              <a:spcAft>
                <a:spcPts val="0"/>
              </a:spcAft>
              <a:buSzPts val="3400"/>
              <a:buNone/>
              <a:defRPr sz="3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50663" y="4940800"/>
            <a:ext cx="3159000" cy="113052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 sz="1700"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 sz="17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51531" y="1600533"/>
            <a:ext cx="7163400" cy="14544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1pPr>
            <a:lvl2pPr lvl="1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2pPr>
            <a:lvl3pPr lvl="2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3pPr>
            <a:lvl4pPr lvl="3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4pPr>
            <a:lvl5pPr lvl="4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5pPr>
            <a:lvl6pPr lvl="5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6pPr>
            <a:lvl7pPr lvl="6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7pPr>
            <a:lvl8pPr lvl="7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8pPr>
            <a:lvl9pPr lvl="8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143500" y="-444"/>
            <a:ext cx="5143800" cy="1828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28075" lIns="128075" spcFirstLastPara="1" rIns="128075" wrap="square" tIns="1280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8688" y="4384622"/>
            <a:ext cx="4550700" cy="5270400"/>
          </a:xfrm>
          <a:prstGeom prst="rect">
            <a:avLst/>
          </a:prstGeom>
        </p:spPr>
        <p:txBody>
          <a:bodyPr anchorCtr="0" anchor="b" bIns="128075" lIns="128075" spcFirstLastPara="1" rIns="128075" wrap="square" tIns="12807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8688" y="9966489"/>
            <a:ext cx="4550700" cy="4390800"/>
          </a:xfrm>
          <a:prstGeom prst="rect">
            <a:avLst/>
          </a:prstGeom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556938" y="2574489"/>
            <a:ext cx="4316100" cy="131382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indent="-400050" lvl="0" marL="457200">
              <a:spcBef>
                <a:spcPts val="0"/>
              </a:spcBef>
              <a:spcAft>
                <a:spcPts val="0"/>
              </a:spcAft>
              <a:buSzPts val="2700"/>
              <a:buChar char="●"/>
              <a:defRPr/>
            </a:lvl1pPr>
            <a:lvl2pPr indent="-355600" lvl="1" marL="9144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2pPr>
            <a:lvl3pPr indent="-355600" lvl="2" marL="13716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3pPr>
            <a:lvl4pPr indent="-355600" lvl="3" marL="18288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4pPr>
            <a:lvl5pPr indent="-355600" lvl="4" marL="22860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5pPr>
            <a:lvl6pPr indent="-355600" lvl="5" marL="27432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6pPr>
            <a:lvl7pPr indent="-355600" lvl="6" marL="3200400">
              <a:spcBef>
                <a:spcPts val="0"/>
              </a:spcBef>
              <a:spcAft>
                <a:spcPts val="0"/>
              </a:spcAft>
              <a:buSzPts val="2000"/>
              <a:buChar char="●"/>
              <a:defRPr/>
            </a:lvl7pPr>
            <a:lvl8pPr indent="-355600" lvl="7" marL="3657600">
              <a:spcBef>
                <a:spcPts val="0"/>
              </a:spcBef>
              <a:spcAft>
                <a:spcPts val="0"/>
              </a:spcAft>
              <a:buSzPts val="2000"/>
              <a:buChar char="○"/>
              <a:defRPr/>
            </a:lvl8pPr>
            <a:lvl9pPr indent="-355600" lvl="8" marL="4114800">
              <a:spcBef>
                <a:spcPts val="0"/>
              </a:spcBef>
              <a:spcAft>
                <a:spcPts val="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50663" y="15042044"/>
            <a:ext cx="6748500" cy="21519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50663" y="1582311"/>
            <a:ext cx="9585900" cy="2036700"/>
          </a:xfrm>
          <a:prstGeom prst="rect">
            <a:avLst/>
          </a:prstGeom>
          <a:noFill/>
          <a:ln>
            <a:noFill/>
          </a:ln>
        </p:spPr>
        <p:txBody>
          <a:bodyPr anchorCtr="0" anchor="t" bIns="128075" lIns="128075" spcFirstLastPara="1" rIns="128075" wrap="square" tIns="12807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None/>
              <a:defRPr sz="40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50663" y="4097689"/>
            <a:ext cx="9585900" cy="121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28075" lIns="128075" spcFirstLastPara="1" rIns="128075" wrap="square" tIns="128075">
            <a:normAutofit/>
          </a:bodyPr>
          <a:lstStyle>
            <a:lvl1pPr indent="-4000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00"/>
              <a:buChar char="●"/>
              <a:defRPr sz="2700">
                <a:solidFill>
                  <a:schemeClr val="dk2"/>
                </a:solidFill>
              </a:defRPr>
            </a:lvl1pPr>
            <a:lvl2pPr indent="-3556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2pPr>
            <a:lvl3pPr indent="-3556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3pPr>
            <a:lvl4pPr indent="-3556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4pPr>
            <a:lvl5pPr indent="-3556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5pPr>
            <a:lvl6pPr indent="-3556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6pPr>
            <a:lvl7pPr indent="-3556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●"/>
              <a:defRPr sz="2000">
                <a:solidFill>
                  <a:schemeClr val="dk2"/>
                </a:solidFill>
              </a:defRPr>
            </a:lvl7pPr>
            <a:lvl8pPr indent="-3556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○"/>
              <a:defRPr sz="2000">
                <a:solidFill>
                  <a:schemeClr val="dk2"/>
                </a:solidFill>
              </a:defRPr>
            </a:lvl8pPr>
            <a:lvl9pPr indent="-3556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Char char="■"/>
              <a:defRPr sz="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531515" y="16580326"/>
            <a:ext cx="617100" cy="1398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28075" lIns="128075" spcFirstLastPara="1" rIns="128075" wrap="square" tIns="128075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5F8EA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13217425"/>
            <a:ext cx="5143500" cy="5070600"/>
          </a:xfrm>
          <a:prstGeom prst="rect">
            <a:avLst/>
          </a:prstGeom>
          <a:solidFill>
            <a:srgbClr val="E84B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5143500" y="13217424"/>
            <a:ext cx="5143500" cy="5070600"/>
          </a:xfrm>
          <a:prstGeom prst="rect">
            <a:avLst/>
          </a:prstGeom>
          <a:solidFill>
            <a:srgbClr val="68C2EC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5143500" y="4164606"/>
            <a:ext cx="5143500" cy="6141300"/>
          </a:xfrm>
          <a:prstGeom prst="rect">
            <a:avLst/>
          </a:prstGeom>
          <a:solidFill>
            <a:srgbClr val="E84B4A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 rot="-5400000">
            <a:off x="6841850" y="121500"/>
            <a:ext cx="3566649" cy="33236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338551" y="1495400"/>
            <a:ext cx="8510100" cy="237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" sz="7100">
                <a:solidFill>
                  <a:srgbClr val="172039"/>
                </a:solidFill>
                <a:latin typeface="Georgia"/>
                <a:ea typeface="Georgia"/>
                <a:cs typeface="Georgia"/>
                <a:sym typeface="Georgia"/>
              </a:rPr>
              <a:t>INICIATIVA DE VCM DUOC UC</a:t>
            </a:r>
            <a:endParaRPr b="1" sz="7100">
              <a:solidFill>
                <a:srgbClr val="172039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38546" y="999273"/>
            <a:ext cx="7137300" cy="631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900" u="sng">
                <a:solidFill>
                  <a:srgbClr val="172039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[Inserta nombre de la iniciativa]</a:t>
            </a:r>
            <a:endParaRPr sz="2900" u="sng">
              <a:solidFill>
                <a:srgbClr val="172039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500700" y="13637800"/>
            <a:ext cx="4015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F5F8EA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¿QUÉ SE LOGRÓ?</a:t>
            </a:r>
            <a:endParaRPr sz="3000">
              <a:solidFill>
                <a:srgbClr val="F5F8EA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sp>
        <p:nvSpPr>
          <p:cNvPr id="61" name="Google Shape;61;p13"/>
          <p:cNvSpPr txBox="1"/>
          <p:nvPr/>
        </p:nvSpPr>
        <p:spPr>
          <a:xfrm>
            <a:off x="500700" y="14460629"/>
            <a:ext cx="41421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F5F8EA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[inserte principales resultados]</a:t>
            </a:r>
            <a:endParaRPr sz="3000">
              <a:solidFill>
                <a:srgbClr val="F5F8EA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pic>
        <p:nvPicPr>
          <p:cNvPr id="62" name="Google Shape;62;p13"/>
          <p:cNvPicPr preferRelativeResize="0"/>
          <p:nvPr/>
        </p:nvPicPr>
        <p:blipFill rotWithShape="1">
          <a:blip r:embed="rId4">
            <a:alphaModFix/>
          </a:blip>
          <a:srcRect b="33165" l="46955" r="0" t="4610"/>
          <a:stretch/>
        </p:blipFill>
        <p:spPr>
          <a:xfrm>
            <a:off x="0" y="4164500"/>
            <a:ext cx="5143501" cy="9052923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7472979" y="17218279"/>
            <a:ext cx="2304381" cy="711926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5644200" y="13637806"/>
            <a:ext cx="35901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s" sz="3000">
                <a:solidFill>
                  <a:srgbClr val="F5F8EA"/>
                </a:solidFill>
                <a:latin typeface="Montserrat Light"/>
                <a:ea typeface="Montserrat Light"/>
                <a:cs typeface="Montserrat Light"/>
                <a:sym typeface="Montserrat Light"/>
              </a:rPr>
              <a:t>REVISA LOS RESULTADOS ACÁ</a:t>
            </a:r>
            <a:endParaRPr sz="3000">
              <a:solidFill>
                <a:srgbClr val="F5F8EA"/>
              </a:solidFill>
              <a:latin typeface="Montserrat Light"/>
              <a:ea typeface="Montserrat Light"/>
              <a:cs typeface="Montserrat Light"/>
              <a:sym typeface="Montserrat Light"/>
            </a:endParaRPr>
          </a:p>
        </p:txBody>
      </p:sp>
      <p:pic>
        <p:nvPicPr>
          <p:cNvPr id="65" name="Google Shape;65;p13"/>
          <p:cNvPicPr preferRelativeResize="0"/>
          <p:nvPr/>
        </p:nvPicPr>
        <p:blipFill rotWithShape="1">
          <a:blip r:embed="rId4">
            <a:alphaModFix/>
          </a:blip>
          <a:srcRect b="2676" l="23477" r="23477" t="55111"/>
          <a:stretch/>
        </p:blipFill>
        <p:spPr>
          <a:xfrm>
            <a:off x="5143500" y="4164500"/>
            <a:ext cx="5143501" cy="6141302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3"/>
          <p:cNvPicPr preferRelativeResize="0"/>
          <p:nvPr/>
        </p:nvPicPr>
        <p:blipFill rotWithShape="1">
          <a:blip r:embed="rId4">
            <a:alphaModFix/>
          </a:blip>
          <a:srcRect b="54656" l="3479" r="43475" t="25331"/>
          <a:stretch/>
        </p:blipFill>
        <p:spPr>
          <a:xfrm>
            <a:off x="5143500" y="10305900"/>
            <a:ext cx="5143501" cy="2911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