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8288000" cx="10287000"/>
  <p:notesSz cx="6858000" cy="9144000"/>
  <p:embeddedFontLst>
    <p:embeddedFont>
      <p:font typeface="Montserrat Medium"/>
      <p:regular r:id="rId7"/>
      <p:bold r:id="rId8"/>
      <p:italic r:id="rId9"/>
      <p:boldItalic r:id="rId10"/>
    </p:embeddedFont>
    <p:embeddedFont>
      <p:font typeface="Montserrat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6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Light-regular.fntdata"/><Relationship Id="rId10" Type="http://schemas.openxmlformats.org/officeDocument/2006/relationships/font" Target="fonts/MontserratMedium-boldItalic.fntdata"/><Relationship Id="rId13" Type="http://schemas.openxmlformats.org/officeDocument/2006/relationships/font" Target="fonts/MontserratLight-italic.fntdata"/><Relationship Id="rId12" Type="http://schemas.openxmlformats.org/officeDocument/2006/relationships/font" Target="fonts/Montserrat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Medium-italic.fntdata"/><Relationship Id="rId14" Type="http://schemas.openxmlformats.org/officeDocument/2006/relationships/font" Target="fonts/Montserrat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Medium-regular.fntdata"/><Relationship Id="rId8" Type="http://schemas.openxmlformats.org/officeDocument/2006/relationships/font" Target="fonts/Montserrat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876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464876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2647378"/>
            <a:ext cx="9585900" cy="72996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10076889"/>
            <a:ext cx="9585900" cy="28170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3932889"/>
            <a:ext cx="9585900" cy="69804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11207911"/>
            <a:ext cx="9585900" cy="46236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400050" lvl="0" marL="4572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7647467"/>
            <a:ext cx="9585900" cy="29925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582311"/>
            <a:ext cx="9585900" cy="20367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4097689"/>
            <a:ext cx="9585900" cy="121482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582311"/>
            <a:ext cx="9585900" cy="20367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4097689"/>
            <a:ext cx="4499700" cy="121482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4097689"/>
            <a:ext cx="4499700" cy="121482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582311"/>
            <a:ext cx="9585900" cy="20367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975467"/>
            <a:ext cx="3159000" cy="26865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4940800"/>
            <a:ext cx="3159000" cy="113052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600533"/>
            <a:ext cx="7163400" cy="14544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1pPr>
            <a:lvl2pPr lvl="1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2pPr>
            <a:lvl3pPr lvl="2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3pPr>
            <a:lvl4pPr lvl="3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4pPr>
            <a:lvl5pPr lvl="4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5pPr>
            <a:lvl6pPr lvl="5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6pPr>
            <a:lvl7pPr lvl="6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7pPr>
            <a:lvl8pPr lvl="7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8pPr>
            <a:lvl9pPr lvl="8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444"/>
            <a:ext cx="5143800" cy="1828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8075" lIns="128075" spcFirstLastPara="1" rIns="128075" wrap="square" tIns="128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4384622"/>
            <a:ext cx="4550700" cy="52704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9966489"/>
            <a:ext cx="4550700" cy="43908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2574489"/>
            <a:ext cx="4316100" cy="131382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5042044"/>
            <a:ext cx="6748500" cy="21519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582311"/>
            <a:ext cx="9585900" cy="20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4097689"/>
            <a:ext cx="9585900" cy="121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4000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6580326"/>
            <a:ext cx="617100" cy="139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8E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3217425"/>
            <a:ext cx="5143500" cy="5070600"/>
          </a:xfrm>
          <a:prstGeom prst="rect">
            <a:avLst/>
          </a:prstGeom>
          <a:solidFill>
            <a:srgbClr val="E84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43500" y="13217424"/>
            <a:ext cx="5143500" cy="5070600"/>
          </a:xfrm>
          <a:prstGeom prst="rect">
            <a:avLst/>
          </a:prstGeom>
          <a:solidFill>
            <a:srgbClr val="68C2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143500" y="4164606"/>
            <a:ext cx="5143500" cy="6141300"/>
          </a:xfrm>
          <a:prstGeom prst="rect">
            <a:avLst/>
          </a:prstGeom>
          <a:solidFill>
            <a:srgbClr val="E84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-5400000">
            <a:off x="6841850" y="121500"/>
            <a:ext cx="3566649" cy="33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38551" y="1495400"/>
            <a:ext cx="8510100" cy="23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100">
                <a:solidFill>
                  <a:srgbClr val="172039"/>
                </a:solidFill>
                <a:latin typeface="Georgia"/>
                <a:ea typeface="Georgia"/>
                <a:cs typeface="Georgia"/>
                <a:sym typeface="Georgia"/>
              </a:rPr>
              <a:t>INICIATIVA DE VCM DUOC UC</a:t>
            </a:r>
            <a:endParaRPr b="1" sz="7100">
              <a:solidFill>
                <a:srgbClr val="17203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38546" y="999273"/>
            <a:ext cx="7137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 u="sng">
                <a:solidFill>
                  <a:srgbClr val="17203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[Inserta nombre de la iniciativa]</a:t>
            </a:r>
            <a:endParaRPr sz="2900" u="sng">
              <a:solidFill>
                <a:srgbClr val="17203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00700" y="13637800"/>
            <a:ext cx="4015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rgbClr val="F5F8EA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¿QUÉ SE LOGRÓ?</a:t>
            </a:r>
            <a:endParaRPr sz="3000">
              <a:solidFill>
                <a:srgbClr val="F5F8EA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00700" y="14460629"/>
            <a:ext cx="4142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rgbClr val="F5F8EA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[inserte principales resultados]</a:t>
            </a:r>
            <a:endParaRPr sz="3000">
              <a:solidFill>
                <a:srgbClr val="F5F8EA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4">
            <a:alphaModFix/>
          </a:blip>
          <a:srcRect b="33165" l="46955" r="0" t="4610"/>
          <a:stretch/>
        </p:blipFill>
        <p:spPr>
          <a:xfrm>
            <a:off x="0" y="4164500"/>
            <a:ext cx="5143501" cy="9052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72979" y="17218279"/>
            <a:ext cx="2304381" cy="71192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5644200" y="13637806"/>
            <a:ext cx="35901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rgbClr val="F5F8EA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REVISA LOS RESULTADOS ACÁ</a:t>
            </a:r>
            <a:endParaRPr sz="3000">
              <a:solidFill>
                <a:srgbClr val="F5F8EA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 rotWithShape="1">
          <a:blip r:embed="rId4">
            <a:alphaModFix/>
          </a:blip>
          <a:srcRect b="2676" l="23477" r="23477" t="55111"/>
          <a:stretch/>
        </p:blipFill>
        <p:spPr>
          <a:xfrm>
            <a:off x="5143500" y="4164500"/>
            <a:ext cx="5143501" cy="614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 rotWithShape="1">
          <a:blip r:embed="rId4">
            <a:alphaModFix/>
          </a:blip>
          <a:srcRect b="54656" l="3479" r="43475" t="25331"/>
          <a:stretch/>
        </p:blipFill>
        <p:spPr>
          <a:xfrm>
            <a:off x="5143500" y="10305900"/>
            <a:ext cx="5143501" cy="291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